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46_919C33D6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6" r:id="rId1"/>
  </p:sldMasterIdLst>
  <p:notesMasterIdLst>
    <p:notesMasterId r:id="rId16"/>
  </p:notesMasterIdLst>
  <p:sldIdLst>
    <p:sldId id="256" r:id="rId2"/>
    <p:sldId id="326" r:id="rId3"/>
    <p:sldId id="257" r:id="rId4"/>
    <p:sldId id="333" r:id="rId5"/>
    <p:sldId id="334" r:id="rId6"/>
    <p:sldId id="258" r:id="rId7"/>
    <p:sldId id="335" r:id="rId8"/>
    <p:sldId id="336" r:id="rId9"/>
    <p:sldId id="269" r:id="rId10"/>
    <p:sldId id="270" r:id="rId11"/>
    <p:sldId id="328" r:id="rId12"/>
    <p:sldId id="330" r:id="rId13"/>
    <p:sldId id="331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A63118-AB39-75D1-2AF4-EDE55D411116}" name="Roozbeh Bostandoost" initials="RB" userId="S::rbostandoost@umass.edu::29804ff3-15c3-4e12-9a5b-047a42af7c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94F"/>
    <a:srgbClr val="F2E581"/>
    <a:srgbClr val="BB4509"/>
    <a:srgbClr val="FFFFFF"/>
    <a:srgbClr val="80350E"/>
    <a:srgbClr val="AB5400"/>
    <a:srgbClr val="D9F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EBFDF-35F9-2245-B04C-929F5E2FE64B}" v="2790" dt="2024-04-30T15:15:40.1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3"/>
    <p:restoredTop sz="77642"/>
  </p:normalViewPr>
  <p:slideViewPr>
    <p:cSldViewPr snapToGrid="0">
      <p:cViewPr varScale="1">
        <p:scale>
          <a:sx n="140" d="100"/>
          <a:sy n="140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id Abdelrahman" userId="c2f7ec55-d383-4268-a5cf-f8b2867b443a" providerId="ADAL" clId="{7E106203-8A2F-4F44-98BA-C9E8D9564194}"/>
    <pc:docChg chg="undo redo custSel addSld modSld modMainMaster">
      <pc:chgData name="Walid Abdelrahman" userId="c2f7ec55-d383-4268-a5cf-f8b2867b443a" providerId="ADAL" clId="{7E106203-8A2F-4F44-98BA-C9E8D9564194}" dt="2023-12-01T14:58:27.585" v="4432"/>
      <pc:docMkLst>
        <pc:docMk/>
      </pc:docMkLst>
      <pc:sldChg chg="addSp modSp mod">
        <pc:chgData name="Walid Abdelrahman" userId="c2f7ec55-d383-4268-a5cf-f8b2867b443a" providerId="ADAL" clId="{7E106203-8A2F-4F44-98BA-C9E8D9564194}" dt="2023-12-01T14:48:00.400" v="4296" actId="120"/>
        <pc:sldMkLst>
          <pc:docMk/>
          <pc:sldMk cId="2137611520" sldId="256"/>
        </pc:sldMkLst>
        <pc:spChg chg="mod">
          <ac:chgData name="Walid Abdelrahman" userId="c2f7ec55-d383-4268-a5cf-f8b2867b443a" providerId="ADAL" clId="{7E106203-8A2F-4F44-98BA-C9E8D9564194}" dt="2023-12-01T14:47:37.874" v="4290" actId="404"/>
          <ac:spMkLst>
            <pc:docMk/>
            <pc:sldMk cId="2137611520" sldId="256"/>
            <ac:spMk id="2" creationId="{7D0C6FB7-D166-9C48-B54D-952F2A259186}"/>
          </ac:spMkLst>
        </pc:spChg>
        <pc:spChg chg="mod">
          <ac:chgData name="Walid Abdelrahman" userId="c2f7ec55-d383-4268-a5cf-f8b2867b443a" providerId="ADAL" clId="{7E106203-8A2F-4F44-98BA-C9E8D9564194}" dt="2023-12-01T14:48:00.400" v="4296" actId="120"/>
          <ac:spMkLst>
            <pc:docMk/>
            <pc:sldMk cId="2137611520" sldId="256"/>
            <ac:spMk id="3" creationId="{F10BF667-6ADD-0E59-AB76-2588A5956804}"/>
          </ac:spMkLst>
        </pc:spChg>
        <pc:picChg chg="add mod">
          <ac:chgData name="Walid Abdelrahman" userId="c2f7ec55-d383-4268-a5cf-f8b2867b443a" providerId="ADAL" clId="{7E106203-8A2F-4F44-98BA-C9E8D9564194}" dt="2023-12-01T14:47:46.524" v="4292" actId="1076"/>
          <ac:picMkLst>
            <pc:docMk/>
            <pc:sldMk cId="2137611520" sldId="256"/>
            <ac:picMk id="6" creationId="{813AE839-7FB6-191E-CD44-DFACDA5677DA}"/>
          </ac:picMkLst>
        </pc:picChg>
        <pc:picChg chg="add mod">
          <ac:chgData name="Walid Abdelrahman" userId="c2f7ec55-d383-4268-a5cf-f8b2867b443a" providerId="ADAL" clId="{7E106203-8A2F-4F44-98BA-C9E8D9564194}" dt="2023-12-01T14:47:44.308" v="4291" actId="1076"/>
          <ac:picMkLst>
            <pc:docMk/>
            <pc:sldMk cId="2137611520" sldId="256"/>
            <ac:picMk id="8" creationId="{96456A2D-8F05-BD1C-2395-65EF7527D9C4}"/>
          </ac:picMkLst>
        </pc:picChg>
      </pc:sldChg>
      <pc:sldChg chg="modSp mod chgLayout">
        <pc:chgData name="Walid Abdelrahman" userId="c2f7ec55-d383-4268-a5cf-f8b2867b443a" providerId="ADAL" clId="{7E106203-8A2F-4F44-98BA-C9E8D9564194}" dt="2023-12-01T03:14:20.532" v="749" actId="700"/>
        <pc:sldMkLst>
          <pc:docMk/>
          <pc:sldMk cId="472544310" sldId="257"/>
        </pc:sldMkLst>
        <pc:spChg chg="mod ord">
          <ac:chgData name="Walid Abdelrahman" userId="c2f7ec55-d383-4268-a5cf-f8b2867b443a" providerId="ADAL" clId="{7E106203-8A2F-4F44-98BA-C9E8D9564194}" dt="2023-12-01T03:14:20.532" v="749" actId="700"/>
          <ac:spMkLst>
            <pc:docMk/>
            <pc:sldMk cId="472544310" sldId="257"/>
            <ac:spMk id="2" creationId="{350B93AD-5391-67A1-B014-7E09F44932ED}"/>
          </ac:spMkLst>
        </pc:spChg>
        <pc:spChg chg="mod ord">
          <ac:chgData name="Walid Abdelrahman" userId="c2f7ec55-d383-4268-a5cf-f8b2867b443a" providerId="ADAL" clId="{7E106203-8A2F-4F44-98BA-C9E8D9564194}" dt="2023-12-01T03:14:20.532" v="749" actId="700"/>
          <ac:spMkLst>
            <pc:docMk/>
            <pc:sldMk cId="472544310" sldId="257"/>
            <ac:spMk id="3" creationId="{48727C66-06F1-EA8B-8965-401417C39700}"/>
          </ac:spMkLst>
        </pc:spChg>
      </pc:sldChg>
      <pc:sldChg chg="addSp delSp modSp mod setBg modAnim setClrOvrMap">
        <pc:chgData name="Walid Abdelrahman" userId="c2f7ec55-d383-4268-a5cf-f8b2867b443a" providerId="ADAL" clId="{7E106203-8A2F-4F44-98BA-C9E8D9564194}" dt="2023-12-01T14:50:06.310" v="4301"/>
        <pc:sldMkLst>
          <pc:docMk/>
          <pc:sldMk cId="3172833623" sldId="258"/>
        </pc:sldMkLst>
        <pc:spChg chg="mod">
          <ac:chgData name="Walid Abdelrahman" userId="c2f7ec55-d383-4268-a5cf-f8b2867b443a" providerId="ADAL" clId="{7E106203-8A2F-4F44-98BA-C9E8D9564194}" dt="2023-12-01T03:15:16.343" v="762" actId="26606"/>
          <ac:spMkLst>
            <pc:docMk/>
            <pc:sldMk cId="3172833623" sldId="258"/>
            <ac:spMk id="2" creationId="{2E6555F7-A818-46FD-BC47-9D13191FCA05}"/>
          </ac:spMkLst>
        </pc:spChg>
        <pc:spChg chg="add del mod">
          <ac:chgData name="Walid Abdelrahman" userId="c2f7ec55-d383-4268-a5cf-f8b2867b443a" providerId="ADAL" clId="{7E106203-8A2F-4F44-98BA-C9E8D9564194}" dt="2023-12-01T03:15:16.343" v="762" actId="26606"/>
          <ac:spMkLst>
            <pc:docMk/>
            <pc:sldMk cId="3172833623" sldId="258"/>
            <ac:spMk id="3" creationId="{498FC52F-3083-D3FD-F5F3-284AEBC03AF1}"/>
          </ac:spMkLst>
        </pc:spChg>
        <pc:spChg chg="add del">
          <ac:chgData name="Walid Abdelrahman" userId="c2f7ec55-d383-4268-a5cf-f8b2867b443a" providerId="ADAL" clId="{7E106203-8A2F-4F44-98BA-C9E8D9564194}" dt="2023-12-01T03:15:10.645" v="759" actId="26606"/>
          <ac:spMkLst>
            <pc:docMk/>
            <pc:sldMk cId="3172833623" sldId="258"/>
            <ac:spMk id="8" creationId="{603AE127-802C-459A-A612-DB85B67F0DC0}"/>
          </ac:spMkLst>
        </pc:spChg>
        <pc:spChg chg="add del">
          <ac:chgData name="Walid Abdelrahman" userId="c2f7ec55-d383-4268-a5cf-f8b2867b443a" providerId="ADAL" clId="{7E106203-8A2F-4F44-98BA-C9E8D9564194}" dt="2023-12-01T03:14:45.536" v="751" actId="26606"/>
          <ac:spMkLst>
            <pc:docMk/>
            <pc:sldMk cId="3172833623" sldId="258"/>
            <ac:spMk id="9" creationId="{9F4444CE-BC8D-4D61-B303-4C05614E62AB}"/>
          </ac:spMkLst>
        </pc:spChg>
        <pc:spChg chg="add del">
          <ac:chgData name="Walid Abdelrahman" userId="c2f7ec55-d383-4268-a5cf-f8b2867b443a" providerId="ADAL" clId="{7E106203-8A2F-4F44-98BA-C9E8D9564194}" dt="2023-12-01T03:15:10.645" v="759" actId="26606"/>
          <ac:spMkLst>
            <pc:docMk/>
            <pc:sldMk cId="3172833623" sldId="258"/>
            <ac:spMk id="10" creationId="{9323D83D-50D6-4040-A58B-FCEA340F886A}"/>
          </ac:spMkLst>
        </pc:spChg>
        <pc:spChg chg="add del">
          <ac:chgData name="Walid Abdelrahman" userId="c2f7ec55-d383-4268-a5cf-f8b2867b443a" providerId="ADAL" clId="{7E106203-8A2F-4F44-98BA-C9E8D9564194}" dt="2023-12-01T03:14:45.536" v="751" actId="26606"/>
          <ac:spMkLst>
            <pc:docMk/>
            <pc:sldMk cId="3172833623" sldId="258"/>
            <ac:spMk id="11" creationId="{73772B81-181F-48B7-8826-4D9686D15DF5}"/>
          </ac:spMkLst>
        </pc:spChg>
        <pc:spChg chg="add del">
          <ac:chgData name="Walid Abdelrahman" userId="c2f7ec55-d383-4268-a5cf-f8b2867b443a" providerId="ADAL" clId="{7E106203-8A2F-4F44-98BA-C9E8D9564194}" dt="2023-12-01T03:14:45.536" v="751" actId="26606"/>
          <ac:spMkLst>
            <pc:docMk/>
            <pc:sldMk cId="3172833623" sldId="258"/>
            <ac:spMk id="13" creationId="{B2205F6E-03C6-4E92-877C-E2482F6599AA}"/>
          </ac:spMkLst>
        </pc:spChg>
        <pc:spChg chg="add del">
          <ac:chgData name="Walid Abdelrahman" userId="c2f7ec55-d383-4268-a5cf-f8b2867b443a" providerId="ADAL" clId="{7E106203-8A2F-4F44-98BA-C9E8D9564194}" dt="2023-12-01T03:15:10.645" v="759" actId="26606"/>
          <ac:spMkLst>
            <pc:docMk/>
            <pc:sldMk cId="3172833623" sldId="258"/>
            <ac:spMk id="14" creationId="{F10FD715-4DCE-4779-B634-EC78315EA213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16" creationId="{BB934D2B-85E2-4375-94EE-B66C16BF7999}"/>
          </ac:spMkLst>
        </pc:spChg>
        <pc:spChg chg="add del">
          <ac:chgData name="Walid Abdelrahman" userId="c2f7ec55-d383-4268-a5cf-f8b2867b443a" providerId="ADAL" clId="{7E106203-8A2F-4F44-98BA-C9E8D9564194}" dt="2023-12-01T03:15:08.481" v="755" actId="26606"/>
          <ac:spMkLst>
            <pc:docMk/>
            <pc:sldMk cId="3172833623" sldId="258"/>
            <ac:spMk id="17" creationId="{498FC52F-3083-D3FD-F5F3-284AEBC03AF1}"/>
          </ac:spMkLst>
        </pc:spChg>
        <pc:spChg chg="add del">
          <ac:chgData name="Walid Abdelrahman" userId="c2f7ec55-d383-4268-a5cf-f8b2867b443a" providerId="ADAL" clId="{7E106203-8A2F-4F44-98BA-C9E8D9564194}" dt="2023-12-01T03:15:08.481" v="755" actId="26606"/>
          <ac:spMkLst>
            <pc:docMk/>
            <pc:sldMk cId="3172833623" sldId="258"/>
            <ac:spMk id="19" creationId="{3BCB5F6A-9EB0-40B0-9D13-3023E9A20508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20" creationId="{2C153736-D102-4F57-9DE7-615AFC02B0AC}"/>
          </ac:spMkLst>
        </pc:spChg>
        <pc:spChg chg="add del">
          <ac:chgData name="Walid Abdelrahman" userId="c2f7ec55-d383-4268-a5cf-f8b2867b443a" providerId="ADAL" clId="{7E106203-8A2F-4F44-98BA-C9E8D9564194}" dt="2023-12-01T03:15:10.001" v="757" actId="26606"/>
          <ac:spMkLst>
            <pc:docMk/>
            <pc:sldMk cId="3172833623" sldId="258"/>
            <ac:spMk id="21" creationId="{D94A7024-D948-494D-8920-BBA2DA07D15B}"/>
          </ac:spMkLst>
        </pc:spChg>
        <pc:spChg chg="add del">
          <ac:chgData name="Walid Abdelrahman" userId="c2f7ec55-d383-4268-a5cf-f8b2867b443a" providerId="ADAL" clId="{7E106203-8A2F-4F44-98BA-C9E8D9564194}" dt="2023-12-01T03:15:10.001" v="757" actId="26606"/>
          <ac:spMkLst>
            <pc:docMk/>
            <pc:sldMk cId="3172833623" sldId="258"/>
            <ac:spMk id="23" creationId="{498FC52F-3083-D3FD-F5F3-284AEBC03AF1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24" creationId="{D28FFB34-4FC3-46F5-B900-D3B774FD0BE6}"/>
          </ac:spMkLst>
        </pc:spChg>
        <pc:spChg chg="add del">
          <ac:chgData name="Walid Abdelrahman" userId="c2f7ec55-d383-4268-a5cf-f8b2867b443a" providerId="ADAL" clId="{7E106203-8A2F-4F44-98BA-C9E8D9564194}" dt="2023-12-01T03:15:10.645" v="759" actId="26606"/>
          <ac:spMkLst>
            <pc:docMk/>
            <pc:sldMk cId="3172833623" sldId="258"/>
            <ac:spMk id="25" creationId="{498FC52F-3083-D3FD-F5F3-284AEBC03AF1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26" creationId="{205F7B13-ACB5-46BE-8070-0431266B183B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27" creationId="{C52ED567-06B3-4107-9773-BBB6BD78673C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28" creationId="{D52A0D23-45DD-4DF4-ADE6-A81F409BB9FB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29" creationId="{498FC52F-3083-D3FD-F5F3-284AEBC03AF1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30" creationId="{AF551D8B-3775-4477-88B7-7B7C350D34E4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33" creationId="{9B445E02-D785-4565-B842-9567BBC09508}"/>
          </ac:spMkLst>
        </pc:spChg>
        <pc:spChg chg="add del">
          <ac:chgData name="Walid Abdelrahman" userId="c2f7ec55-d383-4268-a5cf-f8b2867b443a" providerId="ADAL" clId="{7E106203-8A2F-4F44-98BA-C9E8D9564194}" dt="2023-12-01T03:15:16.331" v="761" actId="26606"/>
          <ac:spMkLst>
            <pc:docMk/>
            <pc:sldMk cId="3172833623" sldId="258"/>
            <ac:spMk id="34" creationId="{BA407A52-66F4-4CDE-A726-FF79F3EC342D}"/>
          </ac:spMkLst>
        </pc:spChg>
        <pc:spChg chg="add mod">
          <ac:chgData name="Walid Abdelrahman" userId="c2f7ec55-d383-4268-a5cf-f8b2867b443a" providerId="ADAL" clId="{7E106203-8A2F-4F44-98BA-C9E8D9564194}" dt="2023-12-01T04:54:25.331" v="4272" actId="20577"/>
          <ac:spMkLst>
            <pc:docMk/>
            <pc:sldMk cId="3172833623" sldId="258"/>
            <ac:spMk id="37" creationId="{498FC52F-3083-D3FD-F5F3-284AEBC03AF1}"/>
          </ac:spMkLst>
        </pc:spChg>
        <pc:graphicFrameChg chg="add del">
          <ac:chgData name="Walid Abdelrahman" userId="c2f7ec55-d383-4268-a5cf-f8b2867b443a" providerId="ADAL" clId="{7E106203-8A2F-4F44-98BA-C9E8D9564194}" dt="2023-12-01T03:14:45.536" v="751" actId="26606"/>
          <ac:graphicFrameMkLst>
            <pc:docMk/>
            <pc:sldMk cId="3172833623" sldId="258"/>
            <ac:graphicFrameMk id="5" creationId="{8FDA88DC-3766-BDB4-2C73-183E0AA57072}"/>
          </ac:graphicFrameMkLst>
        </pc:graphicFrameChg>
        <pc:graphicFrameChg chg="add del">
          <ac:chgData name="Walid Abdelrahman" userId="c2f7ec55-d383-4268-a5cf-f8b2867b443a" providerId="ADAL" clId="{7E106203-8A2F-4F44-98BA-C9E8D9564194}" dt="2023-12-01T03:15:04.578" v="753" actId="26606"/>
          <ac:graphicFrameMkLst>
            <pc:docMk/>
            <pc:sldMk cId="3172833623" sldId="258"/>
            <ac:graphicFrameMk id="15" creationId="{F8522E3B-ECFC-FDCB-6B63-611538DCA153}"/>
          </ac:graphicFrameMkLst>
        </pc:graphicFrameChg>
        <pc:picChg chg="add del">
          <ac:chgData name="Walid Abdelrahman" userId="c2f7ec55-d383-4268-a5cf-f8b2867b443a" providerId="ADAL" clId="{7E106203-8A2F-4F44-98BA-C9E8D9564194}" dt="2023-12-01T03:15:08.481" v="755" actId="26606"/>
          <ac:picMkLst>
            <pc:docMk/>
            <pc:sldMk cId="3172833623" sldId="258"/>
            <ac:picMk id="18" creationId="{845ECEBB-6ECC-41DD-7F8D-0033CF875F5E}"/>
          </ac:picMkLst>
        </pc:picChg>
        <pc:picChg chg="add del">
          <ac:chgData name="Walid Abdelrahman" userId="c2f7ec55-d383-4268-a5cf-f8b2867b443a" providerId="ADAL" clId="{7E106203-8A2F-4F44-98BA-C9E8D9564194}" dt="2023-12-01T03:15:10.001" v="757" actId="26606"/>
          <ac:picMkLst>
            <pc:docMk/>
            <pc:sldMk cId="3172833623" sldId="258"/>
            <ac:picMk id="22" creationId="{DD07F8F6-6B63-54E5-F67D-B58E016A6FED}"/>
          </ac:picMkLst>
        </pc:picChg>
        <pc:cxnChg chg="add del">
          <ac:chgData name="Walid Abdelrahman" userId="c2f7ec55-d383-4268-a5cf-f8b2867b443a" providerId="ADAL" clId="{7E106203-8A2F-4F44-98BA-C9E8D9564194}" dt="2023-12-01T03:15:10.645" v="759" actId="26606"/>
          <ac:cxnSpMkLst>
            <pc:docMk/>
            <pc:sldMk cId="3172833623" sldId="258"/>
            <ac:cxnSpMk id="12" creationId="{1A1FE6BB-DFB2-4080-9B5E-076EF5DDE67B}"/>
          </ac:cxnSpMkLst>
        </pc:cxnChg>
        <pc:cxnChg chg="add del">
          <ac:chgData name="Walid Abdelrahman" userId="c2f7ec55-d383-4268-a5cf-f8b2867b443a" providerId="ADAL" clId="{7E106203-8A2F-4F44-98BA-C9E8D9564194}" dt="2023-12-01T03:15:16.331" v="761" actId="26606"/>
          <ac:cxnSpMkLst>
            <pc:docMk/>
            <pc:sldMk cId="3172833623" sldId="258"/>
            <ac:cxnSpMk id="31" creationId="{1A901C3D-CFAE-460D-BD0E-7D22164D7DFB}"/>
          </ac:cxnSpMkLst>
        </pc:cxnChg>
        <pc:cxnChg chg="add del">
          <ac:chgData name="Walid Abdelrahman" userId="c2f7ec55-d383-4268-a5cf-f8b2867b443a" providerId="ADAL" clId="{7E106203-8A2F-4F44-98BA-C9E8D9564194}" dt="2023-12-01T03:15:16.331" v="761" actId="26606"/>
          <ac:cxnSpMkLst>
            <pc:docMk/>
            <pc:sldMk cId="3172833623" sldId="258"/>
            <ac:cxnSpMk id="32" creationId="{837C0EA9-1437-4437-9D20-2BBDA1AA9FF8}"/>
          </ac:cxnSpMkLst>
        </pc:cxnChg>
        <pc:cxnChg chg="add">
          <ac:chgData name="Walid Abdelrahman" userId="c2f7ec55-d383-4268-a5cf-f8b2867b443a" providerId="ADAL" clId="{7E106203-8A2F-4F44-98BA-C9E8D9564194}" dt="2023-12-01T03:15:16.343" v="762" actId="26606"/>
          <ac:cxnSpMkLst>
            <pc:docMk/>
            <pc:sldMk cId="3172833623" sldId="258"/>
            <ac:cxnSpMk id="36" creationId="{0B5F7E3B-C5F1-40E0-A491-558BAFBC1127}"/>
          </ac:cxnSpMkLst>
        </pc:cxnChg>
      </pc:sldChg>
      <pc:sldChg chg="addSp delSp modSp new mod modClrScheme chgLayout">
        <pc:chgData name="Walid Abdelrahman" userId="c2f7ec55-d383-4268-a5cf-f8b2867b443a" providerId="ADAL" clId="{7E106203-8A2F-4F44-98BA-C9E8D9564194}" dt="2023-12-01T04:55:14.286" v="4274"/>
        <pc:sldMkLst>
          <pc:docMk/>
          <pc:sldMk cId="2182684218" sldId="259"/>
        </pc:sldMkLst>
        <pc:spChg chg="mod ord">
          <ac:chgData name="Walid Abdelrahman" userId="c2f7ec55-d383-4268-a5cf-f8b2867b443a" providerId="ADAL" clId="{7E106203-8A2F-4F44-98BA-C9E8D9564194}" dt="2023-12-01T03:23:37.878" v="764" actId="700"/>
          <ac:spMkLst>
            <pc:docMk/>
            <pc:sldMk cId="2182684218" sldId="259"/>
            <ac:spMk id="2" creationId="{2BB2D52B-05C4-0536-718A-D86F6B23CA5E}"/>
          </ac:spMkLst>
        </pc:spChg>
        <pc:spChg chg="del">
          <ac:chgData name="Walid Abdelrahman" userId="c2f7ec55-d383-4268-a5cf-f8b2867b443a" providerId="ADAL" clId="{7E106203-8A2F-4F44-98BA-C9E8D9564194}" dt="2023-12-01T03:15:39.746" v="763" actId="700"/>
          <ac:spMkLst>
            <pc:docMk/>
            <pc:sldMk cId="2182684218" sldId="259"/>
            <ac:spMk id="3" creationId="{5D2A4570-9202-DF77-F5CD-2F3EAE72FB38}"/>
          </ac:spMkLst>
        </pc:spChg>
        <pc:spChg chg="add del mod ord">
          <ac:chgData name="Walid Abdelrahman" userId="c2f7ec55-d383-4268-a5cf-f8b2867b443a" providerId="ADAL" clId="{7E106203-8A2F-4F44-98BA-C9E8D9564194}" dt="2023-12-01T03:23:37.878" v="764" actId="700"/>
          <ac:spMkLst>
            <pc:docMk/>
            <pc:sldMk cId="2182684218" sldId="259"/>
            <ac:spMk id="4" creationId="{281FD40D-ADF1-F206-87CB-D6753B5D8C0B}"/>
          </ac:spMkLst>
        </pc:spChg>
        <pc:spChg chg="add mod ord">
          <ac:chgData name="Walid Abdelrahman" userId="c2f7ec55-d383-4268-a5cf-f8b2867b443a" providerId="ADAL" clId="{7E106203-8A2F-4F44-98BA-C9E8D9564194}" dt="2023-12-01T03:23:44.388" v="779" actId="20577"/>
          <ac:spMkLst>
            <pc:docMk/>
            <pc:sldMk cId="2182684218" sldId="259"/>
            <ac:spMk id="5" creationId="{03C02B08-9F17-273C-1BCC-6D7B3FEE755C}"/>
          </ac:spMkLst>
        </pc:spChg>
        <pc:spChg chg="add del mod ord">
          <ac:chgData name="Walid Abdelrahman" userId="c2f7ec55-d383-4268-a5cf-f8b2867b443a" providerId="ADAL" clId="{7E106203-8A2F-4F44-98BA-C9E8D9564194}" dt="2023-12-01T03:32:59.715" v="1184" actId="20577"/>
          <ac:spMkLst>
            <pc:docMk/>
            <pc:sldMk cId="2182684218" sldId="259"/>
            <ac:spMk id="6" creationId="{5BC8A575-11A8-8E15-606C-17864BD83313}"/>
          </ac:spMkLst>
        </pc:spChg>
        <pc:spChg chg="add mod ord">
          <ac:chgData name="Walid Abdelrahman" userId="c2f7ec55-d383-4268-a5cf-f8b2867b443a" providerId="ADAL" clId="{7E106203-8A2F-4F44-98BA-C9E8D9564194}" dt="2023-12-01T03:23:55.581" v="807" actId="20577"/>
          <ac:spMkLst>
            <pc:docMk/>
            <pc:sldMk cId="2182684218" sldId="259"/>
            <ac:spMk id="7" creationId="{46F21E5D-1910-DAB6-4B5B-47E8905C2F57}"/>
          </ac:spMkLst>
        </pc:spChg>
        <pc:spChg chg="add mod ord">
          <ac:chgData name="Walid Abdelrahman" userId="c2f7ec55-d383-4268-a5cf-f8b2867b443a" providerId="ADAL" clId="{7E106203-8A2F-4F44-98BA-C9E8D9564194}" dt="2023-12-01T03:32:00.462" v="1175" actId="207"/>
          <ac:spMkLst>
            <pc:docMk/>
            <pc:sldMk cId="2182684218" sldId="259"/>
            <ac:spMk id="8" creationId="{C0EF6AFB-D691-7B2D-978F-F1AB412A9FA7}"/>
          </ac:spMkLst>
        </pc:spChg>
        <pc:spChg chg="add del">
          <ac:chgData name="Walid Abdelrahman" userId="c2f7ec55-d383-4268-a5cf-f8b2867b443a" providerId="ADAL" clId="{7E106203-8A2F-4F44-98BA-C9E8D9564194}" dt="2023-12-01T03:28:10.248" v="1106" actId="22"/>
          <ac:spMkLst>
            <pc:docMk/>
            <pc:sldMk cId="2182684218" sldId="259"/>
            <ac:spMk id="11" creationId="{92F8CA3B-5D28-75DA-EEE0-0CE776A6A7A8}"/>
          </ac:spMkLst>
        </pc:spChg>
        <pc:picChg chg="add del mod">
          <ac:chgData name="Walid Abdelrahman" userId="c2f7ec55-d383-4268-a5cf-f8b2867b443a" providerId="ADAL" clId="{7E106203-8A2F-4F44-98BA-C9E8D9564194}" dt="2023-12-01T03:23:58.096" v="809"/>
          <ac:picMkLst>
            <pc:docMk/>
            <pc:sldMk cId="2182684218" sldId="259"/>
            <ac:picMk id="9" creationId="{D0235A2D-DD32-1199-461A-5F8109C4EB3B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12" creationId="{76A91AF3-6672-9B16-B085-D4A51D760998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13" creationId="{4DC5F314-C7E4-F4A4-E3BB-49D9323AB6E0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14" creationId="{DF3E5E04-A475-CA50-0FFD-DD7440619AF8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15" creationId="{DC585397-FA50-4F9D-DEA7-4F8E087B68B2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16" creationId="{F72BD6FE-F9D6-D120-994E-10C08ABA85E5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17" creationId="{799191FC-B147-9CD0-F0CA-A4E5E3FBA256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18" creationId="{A668E835-4034-2F43-8479-7665E48C836E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19" creationId="{46D3FA26-EFA8-48A6-3995-DC72A3D90CE2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20" creationId="{61887296-8483-0285-69CB-5E2B18E26689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21" creationId="{B0BD99CA-E6DB-42EF-96D5-6ECCD1BCB52A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22" creationId="{8CEEDCBA-63C5-EE09-9A1F-16C29E152909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23" creationId="{B6967606-E35D-68E5-C5C0-F1DFF11AB20A}"/>
          </ac:picMkLst>
        </pc:picChg>
        <pc:picChg chg="add del mod">
          <ac:chgData name="Walid Abdelrahman" userId="c2f7ec55-d383-4268-a5cf-f8b2867b443a" providerId="ADAL" clId="{7E106203-8A2F-4F44-98BA-C9E8D9564194}" dt="2023-12-01T03:29:03.831" v="1125"/>
          <ac:picMkLst>
            <pc:docMk/>
            <pc:sldMk cId="2182684218" sldId="259"/>
            <ac:picMk id="24" creationId="{64D946D7-5952-F9B0-3A2C-E47296A4A4A8}"/>
          </ac:picMkLst>
        </pc:picChg>
        <pc:picChg chg="add del mod">
          <ac:chgData name="Walid Abdelrahman" userId="c2f7ec55-d383-4268-a5cf-f8b2867b443a" providerId="ADAL" clId="{7E106203-8A2F-4F44-98BA-C9E8D9564194}" dt="2023-12-01T03:29:03.831" v="1125"/>
          <ac:picMkLst>
            <pc:docMk/>
            <pc:sldMk cId="2182684218" sldId="259"/>
            <ac:picMk id="25" creationId="{A57C6E4B-0291-9FF2-B764-DE0D64F86083}"/>
          </ac:picMkLst>
        </pc:picChg>
        <pc:picChg chg="add del mod">
          <ac:chgData name="Walid Abdelrahman" userId="c2f7ec55-d383-4268-a5cf-f8b2867b443a" providerId="ADAL" clId="{7E106203-8A2F-4F44-98BA-C9E8D9564194}" dt="2023-12-01T03:29:03.831" v="1125"/>
          <ac:picMkLst>
            <pc:docMk/>
            <pc:sldMk cId="2182684218" sldId="259"/>
            <ac:picMk id="26" creationId="{9297D795-6DA7-2D84-06BE-E40C476D0E23}"/>
          </ac:picMkLst>
        </pc:picChg>
        <pc:picChg chg="add del mod">
          <ac:chgData name="Walid Abdelrahman" userId="c2f7ec55-d383-4268-a5cf-f8b2867b443a" providerId="ADAL" clId="{7E106203-8A2F-4F44-98BA-C9E8D9564194}" dt="2023-12-01T03:29:03.831" v="1125"/>
          <ac:picMkLst>
            <pc:docMk/>
            <pc:sldMk cId="2182684218" sldId="259"/>
            <ac:picMk id="27" creationId="{AAE0AC7A-41C4-8276-031C-ABA54B2EE77D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28" creationId="{C2986561-3EBC-54A2-FF83-932F32297400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29" creationId="{B8686B71-49E8-47BE-B3D6-40E23DDA20A7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30" creationId="{3C61FF4B-2A80-15C4-9AC5-690DBEDDDCAA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31" creationId="{83DA08A3-7C12-26A8-1798-83AD2D3F1667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32" creationId="{18102A23-7A00-56B3-3DDA-A7504E76EF30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33" creationId="{6525C933-786F-E1B8-2F48-213B1904AFF7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34" creationId="{8ADE88DC-7478-8C30-69A8-007A09C7B424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35" creationId="{982F70C0-7626-56C2-42F5-2E4310AC604B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36" creationId="{3A2A6BC2-C8DD-603E-0C4B-BEE6C4408B16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37" creationId="{FB20A19B-614D-C83F-73BB-B09AF641588F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38" creationId="{9A0AD8CC-6425-3E18-EEED-BAE49C7AA84B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39" creationId="{0D95DBE6-A88E-E89C-DEF6-A9D4036FAA0B}"/>
          </ac:picMkLst>
        </pc:picChg>
        <pc:picChg chg="add mod">
          <ac:chgData name="Walid Abdelrahman" userId="c2f7ec55-d383-4268-a5cf-f8b2867b443a" providerId="ADAL" clId="{7E106203-8A2F-4F44-98BA-C9E8D9564194}" dt="2023-12-01T04:55:03.992" v="4273"/>
          <ac:picMkLst>
            <pc:docMk/>
            <pc:sldMk cId="2182684218" sldId="259"/>
            <ac:picMk id="40" creationId="{3480EDB1-7D9D-6685-2539-642D6A0B9F5A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41" creationId="{AE0E9DC9-5ED9-5795-FDD6-D2BA1DAEFEBF}"/>
          </ac:picMkLst>
        </pc:picChg>
        <pc:picChg chg="add mod">
          <ac:chgData name="Walid Abdelrahman" userId="c2f7ec55-d383-4268-a5cf-f8b2867b443a" providerId="ADAL" clId="{7E106203-8A2F-4F44-98BA-C9E8D9564194}" dt="2023-12-01T03:31:26.229" v="1170" actId="1036"/>
          <ac:picMkLst>
            <pc:docMk/>
            <pc:sldMk cId="2182684218" sldId="259"/>
            <ac:picMk id="42" creationId="{50252EB7-716F-0DC7-62C4-8DFEA5372DE4}"/>
          </ac:picMkLst>
        </pc:picChg>
        <pc:picChg chg="add del mod">
          <ac:chgData name="Walid Abdelrahman" userId="c2f7ec55-d383-4268-a5cf-f8b2867b443a" providerId="ADAL" clId="{7E106203-8A2F-4F44-98BA-C9E8D9564194}" dt="2023-12-01T03:30:04.726" v="1138" actId="478"/>
          <ac:picMkLst>
            <pc:docMk/>
            <pc:sldMk cId="2182684218" sldId="259"/>
            <ac:picMk id="43" creationId="{9D3FE9F8-E6AF-53E9-0B27-A690B95F670C}"/>
          </ac:picMkLst>
        </pc:picChg>
        <pc:picChg chg="add del mod">
          <ac:chgData name="Walid Abdelrahman" userId="c2f7ec55-d383-4268-a5cf-f8b2867b443a" providerId="ADAL" clId="{7E106203-8A2F-4F44-98BA-C9E8D9564194}" dt="2023-12-01T03:30:04.726" v="1138" actId="478"/>
          <ac:picMkLst>
            <pc:docMk/>
            <pc:sldMk cId="2182684218" sldId="259"/>
            <ac:picMk id="44" creationId="{BC0E1988-2B4D-076A-5C7C-41AB792CDD7B}"/>
          </ac:picMkLst>
        </pc:picChg>
        <pc:picChg chg="add del mod">
          <ac:chgData name="Walid Abdelrahman" userId="c2f7ec55-d383-4268-a5cf-f8b2867b443a" providerId="ADAL" clId="{7E106203-8A2F-4F44-98BA-C9E8D9564194}" dt="2023-12-01T03:30:04.726" v="1138" actId="478"/>
          <ac:picMkLst>
            <pc:docMk/>
            <pc:sldMk cId="2182684218" sldId="259"/>
            <ac:picMk id="45" creationId="{BFA64890-FFCD-CF8D-E797-51753059F2EB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46" creationId="{4E7DFBC7-B52E-07C3-7E0C-63EB4FB1E8A3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47" creationId="{99216B12-D866-AB01-8090-2221CF48FBCC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48" creationId="{E40067A8-FA18-0A8D-207E-04E6D3C82D89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49" creationId="{E825940B-0489-41E9-A8CF-EE0C6FFF6BA6}"/>
          </ac:picMkLst>
        </pc:picChg>
        <pc:picChg chg="add del mod">
          <ac:chgData name="Walid Abdelrahman" userId="c2f7ec55-d383-4268-a5cf-f8b2867b443a" providerId="ADAL" clId="{7E106203-8A2F-4F44-98BA-C9E8D9564194}" dt="2023-12-01T03:30:27.883" v="1144" actId="478"/>
          <ac:picMkLst>
            <pc:docMk/>
            <pc:sldMk cId="2182684218" sldId="259"/>
            <ac:picMk id="50" creationId="{F1069CB2-F8AA-29AC-FEC3-A3D70700A390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51" creationId="{B26E4C9C-CE7D-3E4D-A5D2-ADA9C254AC8C}"/>
          </ac:picMkLst>
        </pc:picChg>
        <pc:picChg chg="add del mod">
          <ac:chgData name="Walid Abdelrahman" userId="c2f7ec55-d383-4268-a5cf-f8b2867b443a" providerId="ADAL" clId="{7E106203-8A2F-4F44-98BA-C9E8D9564194}" dt="2023-12-01T03:30:29.205" v="1145" actId="478"/>
          <ac:picMkLst>
            <pc:docMk/>
            <pc:sldMk cId="2182684218" sldId="259"/>
            <ac:picMk id="52" creationId="{0A2CF393-6B8D-C54C-7DCE-6F9E4B097FD6}"/>
          </ac:picMkLst>
        </pc:picChg>
        <pc:picChg chg="add del mod">
          <ac:chgData name="Walid Abdelrahman" userId="c2f7ec55-d383-4268-a5cf-f8b2867b443a" providerId="ADAL" clId="{7E106203-8A2F-4F44-98BA-C9E8D9564194}" dt="2023-12-01T03:30:30.389" v="1146" actId="478"/>
          <ac:picMkLst>
            <pc:docMk/>
            <pc:sldMk cId="2182684218" sldId="259"/>
            <ac:picMk id="53" creationId="{C2BE0439-F744-EB7F-BA6D-3243A5FF9D62}"/>
          </ac:picMkLst>
        </pc:picChg>
        <pc:picChg chg="add del mod">
          <ac:chgData name="Walid Abdelrahman" userId="c2f7ec55-d383-4268-a5cf-f8b2867b443a" providerId="ADAL" clId="{7E106203-8A2F-4F44-98BA-C9E8D9564194}" dt="2023-12-01T03:30:26.322" v="1143" actId="478"/>
          <ac:picMkLst>
            <pc:docMk/>
            <pc:sldMk cId="2182684218" sldId="259"/>
            <ac:picMk id="54" creationId="{D3051634-6A62-2E44-BE79-779308DD07D6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55" creationId="{480BC4EE-E97D-24CD-A470-EB6956733E99}"/>
          </ac:picMkLst>
        </pc:picChg>
        <pc:picChg chg="add del mod">
          <ac:chgData name="Walid Abdelrahman" userId="c2f7ec55-d383-4268-a5cf-f8b2867b443a" providerId="ADAL" clId="{7E106203-8A2F-4F44-98BA-C9E8D9564194}" dt="2023-12-01T03:30:31.511" v="1147" actId="478"/>
          <ac:picMkLst>
            <pc:docMk/>
            <pc:sldMk cId="2182684218" sldId="259"/>
            <ac:picMk id="56" creationId="{B3E912ED-007B-81F3-D6FD-5EBD7C822339}"/>
          </ac:picMkLst>
        </pc:picChg>
        <pc:picChg chg="add del mod">
          <ac:chgData name="Walid Abdelrahman" userId="c2f7ec55-d383-4268-a5cf-f8b2867b443a" providerId="ADAL" clId="{7E106203-8A2F-4F44-98BA-C9E8D9564194}" dt="2023-12-01T03:30:32.630" v="1148" actId="478"/>
          <ac:picMkLst>
            <pc:docMk/>
            <pc:sldMk cId="2182684218" sldId="259"/>
            <ac:picMk id="57" creationId="{B3C7FB4D-496A-520D-CA96-B3CD9DAA30C4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58" creationId="{A92D7190-1D26-88BA-3350-5FE48A1A903A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59" creationId="{489EF90E-FFC4-D2DF-3CBB-B2AE4F6DD48A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60" creationId="{FA5769A8-9534-7316-A5AD-1FAD0E32FD68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61" creationId="{E2CC9129-D1AC-C503-3C28-8E6BE7AF1210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62" creationId="{EDF3AAFB-A0B8-4551-8558-00D8848C43D6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63" creationId="{2C26D678-5A8A-FA6E-AF2E-5C58D358DDF9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64" creationId="{253AEA8E-F6F0-38A9-F139-4392F7C8EED8}"/>
          </ac:picMkLst>
        </pc:picChg>
        <pc:picChg chg="add del mod">
          <ac:chgData name="Walid Abdelrahman" userId="c2f7ec55-d383-4268-a5cf-f8b2867b443a" providerId="ADAL" clId="{7E106203-8A2F-4F44-98BA-C9E8D9564194}" dt="2023-12-01T03:30:34.067" v="1149" actId="478"/>
          <ac:picMkLst>
            <pc:docMk/>
            <pc:sldMk cId="2182684218" sldId="259"/>
            <ac:picMk id="65" creationId="{04FE41AB-2166-3D09-4367-67EA1A8C4930}"/>
          </ac:picMkLst>
        </pc:picChg>
        <pc:picChg chg="add del mod">
          <ac:chgData name="Walid Abdelrahman" userId="c2f7ec55-d383-4268-a5cf-f8b2867b443a" providerId="ADAL" clId="{7E106203-8A2F-4F44-98BA-C9E8D9564194}" dt="2023-12-01T03:30:35.179" v="1150" actId="478"/>
          <ac:picMkLst>
            <pc:docMk/>
            <pc:sldMk cId="2182684218" sldId="259"/>
            <ac:picMk id="66" creationId="{0FFE473C-39F2-E66B-6E68-9707615AD29B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67" creationId="{2219E2BF-F91A-550E-2346-C6D925363709}"/>
          </ac:picMkLst>
        </pc:picChg>
        <pc:picChg chg="add del mod">
          <ac:chgData name="Walid Abdelrahman" userId="c2f7ec55-d383-4268-a5cf-f8b2867b443a" providerId="ADAL" clId="{7E106203-8A2F-4F44-98BA-C9E8D9564194}" dt="2023-12-01T03:30:41.135" v="1154" actId="478"/>
          <ac:picMkLst>
            <pc:docMk/>
            <pc:sldMk cId="2182684218" sldId="259"/>
            <ac:picMk id="68" creationId="{EFA77562-D1F3-3C92-BC64-3C96F6F83C8A}"/>
          </ac:picMkLst>
        </pc:picChg>
        <pc:picChg chg="add del mod">
          <ac:chgData name="Walid Abdelrahman" userId="c2f7ec55-d383-4268-a5cf-f8b2867b443a" providerId="ADAL" clId="{7E106203-8A2F-4F44-98BA-C9E8D9564194}" dt="2023-12-01T03:30:36.455" v="1151" actId="478"/>
          <ac:picMkLst>
            <pc:docMk/>
            <pc:sldMk cId="2182684218" sldId="259"/>
            <ac:picMk id="69" creationId="{55F88F1A-CFB8-3C09-BD9C-93AD310F803C}"/>
          </ac:picMkLst>
        </pc:picChg>
        <pc:picChg chg="add mod">
          <ac:chgData name="Walid Abdelrahman" userId="c2f7ec55-d383-4268-a5cf-f8b2867b443a" providerId="ADAL" clId="{7E106203-8A2F-4F44-98BA-C9E8D9564194}" dt="2023-12-01T04:55:14.286" v="4274"/>
          <ac:picMkLst>
            <pc:docMk/>
            <pc:sldMk cId="2182684218" sldId="259"/>
            <ac:picMk id="70" creationId="{1EA7F12D-36DD-212C-2296-891219B6BAB6}"/>
          </ac:picMkLst>
        </pc:picChg>
        <pc:picChg chg="add del mod">
          <ac:chgData name="Walid Abdelrahman" userId="c2f7ec55-d383-4268-a5cf-f8b2867b443a" providerId="ADAL" clId="{7E106203-8A2F-4F44-98BA-C9E8D9564194}" dt="2023-12-01T03:30:39.085" v="1153" actId="478"/>
          <ac:picMkLst>
            <pc:docMk/>
            <pc:sldMk cId="2182684218" sldId="259"/>
            <ac:picMk id="71" creationId="{EEDE8EBA-9736-2BC2-C9CE-B3587B26F3E1}"/>
          </ac:picMkLst>
        </pc:picChg>
        <pc:picChg chg="add del mod">
          <ac:chgData name="Walid Abdelrahman" userId="c2f7ec55-d383-4268-a5cf-f8b2867b443a" providerId="ADAL" clId="{7E106203-8A2F-4F44-98BA-C9E8D9564194}" dt="2023-12-01T03:30:37.653" v="1152" actId="478"/>
          <ac:picMkLst>
            <pc:docMk/>
            <pc:sldMk cId="2182684218" sldId="259"/>
            <ac:picMk id="72" creationId="{2476C2A2-89C5-F3EE-BAA3-11768E1B1875}"/>
          </ac:picMkLst>
        </pc:picChg>
      </pc:sldChg>
      <pc:sldChg chg="addSp delSp modSp new mod setBg modClrScheme modAnim chgLayout">
        <pc:chgData name="Walid Abdelrahman" userId="c2f7ec55-d383-4268-a5cf-f8b2867b443a" providerId="ADAL" clId="{7E106203-8A2F-4F44-98BA-C9E8D9564194}" dt="2023-12-01T14:53:00.137" v="4374" actId="115"/>
        <pc:sldMkLst>
          <pc:docMk/>
          <pc:sldMk cId="376894102" sldId="260"/>
        </pc:sldMkLst>
        <pc:spChg chg="del mod ord">
          <ac:chgData name="Walid Abdelrahman" userId="c2f7ec55-d383-4268-a5cf-f8b2867b443a" providerId="ADAL" clId="{7E106203-8A2F-4F44-98BA-C9E8D9564194}" dt="2023-12-01T03:33:29.700" v="1186" actId="700"/>
          <ac:spMkLst>
            <pc:docMk/>
            <pc:sldMk cId="376894102" sldId="260"/>
            <ac:spMk id="2" creationId="{92437431-70EB-07F0-910C-87DF205BB42F}"/>
          </ac:spMkLst>
        </pc:spChg>
        <pc:spChg chg="del">
          <ac:chgData name="Walid Abdelrahman" userId="c2f7ec55-d383-4268-a5cf-f8b2867b443a" providerId="ADAL" clId="{7E106203-8A2F-4F44-98BA-C9E8D9564194}" dt="2023-12-01T03:33:29.700" v="1186" actId="700"/>
          <ac:spMkLst>
            <pc:docMk/>
            <pc:sldMk cId="376894102" sldId="260"/>
            <ac:spMk id="3" creationId="{5960341E-6AAA-841C-6B60-1ECB8EDE0B53}"/>
          </ac:spMkLst>
        </pc:spChg>
        <pc:spChg chg="del mod ord">
          <ac:chgData name="Walid Abdelrahman" userId="c2f7ec55-d383-4268-a5cf-f8b2867b443a" providerId="ADAL" clId="{7E106203-8A2F-4F44-98BA-C9E8D9564194}" dt="2023-12-01T03:33:29.700" v="1186" actId="700"/>
          <ac:spMkLst>
            <pc:docMk/>
            <pc:sldMk cId="376894102" sldId="260"/>
            <ac:spMk id="4" creationId="{44B3796C-95AC-3636-C873-E9CDD99B10F9}"/>
          </ac:spMkLst>
        </pc:spChg>
        <pc:spChg chg="del">
          <ac:chgData name="Walid Abdelrahman" userId="c2f7ec55-d383-4268-a5cf-f8b2867b443a" providerId="ADAL" clId="{7E106203-8A2F-4F44-98BA-C9E8D9564194}" dt="2023-12-01T03:33:29.700" v="1186" actId="700"/>
          <ac:spMkLst>
            <pc:docMk/>
            <pc:sldMk cId="376894102" sldId="260"/>
            <ac:spMk id="5" creationId="{1D759CFE-81A2-FB72-4511-448685FB7153}"/>
          </ac:spMkLst>
        </pc:spChg>
        <pc:spChg chg="del">
          <ac:chgData name="Walid Abdelrahman" userId="c2f7ec55-d383-4268-a5cf-f8b2867b443a" providerId="ADAL" clId="{7E106203-8A2F-4F44-98BA-C9E8D9564194}" dt="2023-12-01T03:33:29.700" v="1186" actId="700"/>
          <ac:spMkLst>
            <pc:docMk/>
            <pc:sldMk cId="376894102" sldId="260"/>
            <ac:spMk id="6" creationId="{B4D570E7-C635-1560-BEB8-C3C633260442}"/>
          </ac:spMkLst>
        </pc:spChg>
        <pc:spChg chg="add mod ord">
          <ac:chgData name="Walid Abdelrahman" userId="c2f7ec55-d383-4268-a5cf-f8b2867b443a" providerId="ADAL" clId="{7E106203-8A2F-4F44-98BA-C9E8D9564194}" dt="2023-12-01T03:49:20.246" v="2046" actId="26606"/>
          <ac:spMkLst>
            <pc:docMk/>
            <pc:sldMk cId="376894102" sldId="260"/>
            <ac:spMk id="7" creationId="{5B562B3B-D2EC-A9DF-9963-CA65EEF10948}"/>
          </ac:spMkLst>
        </pc:spChg>
        <pc:spChg chg="add del mod ord">
          <ac:chgData name="Walid Abdelrahman" userId="c2f7ec55-d383-4268-a5cf-f8b2867b443a" providerId="ADAL" clId="{7E106203-8A2F-4F44-98BA-C9E8D9564194}" dt="2023-12-01T14:53:00.137" v="4374" actId="115"/>
          <ac:spMkLst>
            <pc:docMk/>
            <pc:sldMk cId="376894102" sldId="260"/>
            <ac:spMk id="8" creationId="{98031795-FE3C-155D-C4A3-796C8DC7D6F3}"/>
          </ac:spMkLst>
        </pc:spChg>
        <pc:spChg chg="add mod">
          <ac:chgData name="Walid Abdelrahman" userId="c2f7ec55-d383-4268-a5cf-f8b2867b443a" providerId="ADAL" clId="{7E106203-8A2F-4F44-98BA-C9E8D9564194}" dt="2023-12-01T03:55:21.774" v="2200" actId="1582"/>
          <ac:spMkLst>
            <pc:docMk/>
            <pc:sldMk cId="376894102" sldId="260"/>
            <ac:spMk id="9" creationId="{C3F5E1A6-06D7-FA3D-A52E-4C5A9183E54C}"/>
          </ac:spMkLst>
        </pc:spChg>
        <pc:spChg chg="add del mod">
          <ac:chgData name="Walid Abdelrahman" userId="c2f7ec55-d383-4268-a5cf-f8b2867b443a" providerId="ADAL" clId="{7E106203-8A2F-4F44-98BA-C9E8D9564194}" dt="2023-12-01T03:50:07.345" v="2064" actId="478"/>
          <ac:spMkLst>
            <pc:docMk/>
            <pc:sldMk cId="376894102" sldId="260"/>
            <ac:spMk id="11" creationId="{74F72EF5-1E1D-A94F-DEB7-A89138A3ABB0}"/>
          </ac:spMkLst>
        </pc:spChg>
        <pc:spChg chg="add del mod">
          <ac:chgData name="Walid Abdelrahman" userId="c2f7ec55-d383-4268-a5cf-f8b2867b443a" providerId="ADAL" clId="{7E106203-8A2F-4F44-98BA-C9E8D9564194}" dt="2023-12-01T03:50:09.783" v="2065" actId="478"/>
          <ac:spMkLst>
            <pc:docMk/>
            <pc:sldMk cId="376894102" sldId="260"/>
            <ac:spMk id="13" creationId="{A087F449-26A2-AF02-670A-F72DE588DBFF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15" creationId="{A65AC7D1-EAA9-48F5-B509-60A7F50BF703}"/>
          </ac:spMkLst>
        </pc:spChg>
        <pc:spChg chg="add del">
          <ac:chgData name="Walid Abdelrahman" userId="c2f7ec55-d383-4268-a5cf-f8b2867b443a" providerId="ADAL" clId="{7E106203-8A2F-4F44-98BA-C9E8D9564194}" dt="2023-12-01T03:49:15.841" v="2037" actId="26606"/>
          <ac:spMkLst>
            <pc:docMk/>
            <pc:sldMk cId="376894102" sldId="260"/>
            <ac:spMk id="16" creationId="{98031795-FE3C-155D-C4A3-796C8DC7D6F3}"/>
          </ac:spMkLst>
        </pc:spChg>
        <pc:spChg chg="add del">
          <ac:chgData name="Walid Abdelrahman" userId="c2f7ec55-d383-4268-a5cf-f8b2867b443a" providerId="ADAL" clId="{7E106203-8A2F-4F44-98BA-C9E8D9564194}" dt="2023-12-01T03:49:15.841" v="2037" actId="26606"/>
          <ac:spMkLst>
            <pc:docMk/>
            <pc:sldMk cId="376894102" sldId="260"/>
            <ac:spMk id="18" creationId="{3BCB5F6A-9EB0-40B0-9D13-3023E9A20508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20" creationId="{3DAC0C92-199E-475C-9390-119A9B027276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22" creationId="{C4CFB339-0ED8-4FE2-9EF1-6D1375B8499B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23" creationId="{98031795-FE3C-155D-C4A3-796C8DC7D6F3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24" creationId="{31896C80-2069-4431-9C19-83B913734490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26" creationId="{BF120A21-0841-4823-B0C4-28AEBCEF9B78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28" creationId="{DBB05BAE-BBD3-4289-899F-A6851503C6B0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29" creationId="{3F088236-D655-4F88-B238-E16762358025}"/>
          </ac:spMkLst>
        </pc:spChg>
        <pc:spChg chg="add del">
          <ac:chgData name="Walid Abdelrahman" userId="c2f7ec55-d383-4268-a5cf-f8b2867b443a" providerId="ADAL" clId="{7E106203-8A2F-4F44-98BA-C9E8D9564194}" dt="2023-12-01T03:49:16.896" v="2039" actId="26606"/>
          <ac:spMkLst>
            <pc:docMk/>
            <pc:sldMk cId="376894102" sldId="260"/>
            <ac:spMk id="30" creationId="{9874D11C-36F5-4BBE-A490-019A54E953B0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31" creationId="{1F9D6ACB-2FF4-49F9-978A-E0D5327FC635}"/>
          </ac:spMkLst>
        </pc:spChg>
        <pc:spChg chg="add del">
          <ac:chgData name="Walid Abdelrahman" userId="c2f7ec55-d383-4268-a5cf-f8b2867b443a" providerId="ADAL" clId="{7E106203-8A2F-4F44-98BA-C9E8D9564194}" dt="2023-12-01T03:49:17.894" v="2041" actId="26606"/>
          <ac:spMkLst>
            <pc:docMk/>
            <pc:sldMk cId="376894102" sldId="260"/>
            <ac:spMk id="32" creationId="{98031795-FE3C-155D-C4A3-796C8DC7D6F3}"/>
          </ac:spMkLst>
        </pc:spChg>
        <pc:spChg chg="add del">
          <ac:chgData name="Walid Abdelrahman" userId="c2f7ec55-d383-4268-a5cf-f8b2867b443a" providerId="ADAL" clId="{7E106203-8A2F-4F44-98BA-C9E8D9564194}" dt="2023-12-01T03:49:17.894" v="2041" actId="26606"/>
          <ac:spMkLst>
            <pc:docMk/>
            <pc:sldMk cId="376894102" sldId="260"/>
            <ac:spMk id="34" creationId="{3BCB5F6A-9EB0-40B0-9D13-3023E9A20508}"/>
          </ac:spMkLst>
        </pc:spChg>
        <pc:spChg chg="add mod">
          <ac:chgData name="Walid Abdelrahman" userId="c2f7ec55-d383-4268-a5cf-f8b2867b443a" providerId="ADAL" clId="{7E106203-8A2F-4F44-98BA-C9E8D9564194}" dt="2023-12-01T04:55:48.562" v="4277" actId="404"/>
          <ac:spMkLst>
            <pc:docMk/>
            <pc:sldMk cId="376894102" sldId="260"/>
            <ac:spMk id="35" creationId="{1469A606-DC0D-9BE5-5C74-1A6735D73753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36" creationId="{D6320AF9-619A-4175-865B-5663E1AEF4C5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38" creationId="{7E018740-5C2B-4A41-AC1A-7E68D1EC1954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39" creationId="{166F75A4-C475-4941-8EE2-B80A06A2C1BB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40" creationId="{A032553A-72E8-4B0D-8405-FF9771C9AF05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41" creationId="{765800AC-C3B9-498E-87BC-29FAE4C76B21}"/>
          </ac:spMkLst>
        </pc:spChg>
        <pc:spChg chg="add del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42" creationId="{A5EC319D-0FEA-4B95-A3EA-01E35672C95B}"/>
          </ac:spMkLst>
        </pc:spChg>
        <pc:spChg chg="add del mod">
          <ac:chgData name="Walid Abdelrahman" userId="c2f7ec55-d383-4268-a5cf-f8b2867b443a" providerId="ADAL" clId="{7E106203-8A2F-4F44-98BA-C9E8D9564194}" dt="2023-12-01T03:49:18.782" v="2044" actId="26606"/>
          <ac:spMkLst>
            <pc:docMk/>
            <pc:sldMk cId="376894102" sldId="260"/>
            <ac:spMk id="44" creationId="{98031795-FE3C-155D-C4A3-796C8DC7D6F3}"/>
          </ac:spMkLst>
        </pc:spChg>
        <pc:spChg chg="add mod">
          <ac:chgData name="Walid Abdelrahman" userId="c2f7ec55-d383-4268-a5cf-f8b2867b443a" providerId="ADAL" clId="{7E106203-8A2F-4F44-98BA-C9E8D9564194}" dt="2023-12-01T03:55:21.774" v="2200" actId="1582"/>
          <ac:spMkLst>
            <pc:docMk/>
            <pc:sldMk cId="376894102" sldId="260"/>
            <ac:spMk id="45" creationId="{B600BEB1-E9C0-8165-4BB7-13F907B051B6}"/>
          </ac:spMkLst>
        </pc:spChg>
        <pc:spChg chg="add del">
          <ac:chgData name="Walid Abdelrahman" userId="c2f7ec55-d383-4268-a5cf-f8b2867b443a" providerId="ADAL" clId="{7E106203-8A2F-4F44-98BA-C9E8D9564194}" dt="2023-12-01T03:49:20.246" v="2046" actId="26606"/>
          <ac:spMkLst>
            <pc:docMk/>
            <pc:sldMk cId="376894102" sldId="260"/>
            <ac:spMk id="46" creationId="{9F4444CE-BC8D-4D61-B303-4C05614E62AB}"/>
          </ac:spMkLst>
        </pc:spChg>
        <pc:spChg chg="add del">
          <ac:chgData name="Walid Abdelrahman" userId="c2f7ec55-d383-4268-a5cf-f8b2867b443a" providerId="ADAL" clId="{7E106203-8A2F-4F44-98BA-C9E8D9564194}" dt="2023-12-01T03:49:20.246" v="2046" actId="26606"/>
          <ac:spMkLst>
            <pc:docMk/>
            <pc:sldMk cId="376894102" sldId="260"/>
            <ac:spMk id="47" creationId="{62423CA5-E2E1-4789-B759-9906C1C94063}"/>
          </ac:spMkLst>
        </pc:spChg>
        <pc:spChg chg="add del">
          <ac:chgData name="Walid Abdelrahman" userId="c2f7ec55-d383-4268-a5cf-f8b2867b443a" providerId="ADAL" clId="{7E106203-8A2F-4F44-98BA-C9E8D9564194}" dt="2023-12-01T03:49:20.246" v="2046" actId="26606"/>
          <ac:spMkLst>
            <pc:docMk/>
            <pc:sldMk cId="376894102" sldId="260"/>
            <ac:spMk id="48" creationId="{73772B81-181F-48B7-8826-4D9686D15DF5}"/>
          </ac:spMkLst>
        </pc:spChg>
        <pc:spChg chg="add del">
          <ac:chgData name="Walid Abdelrahman" userId="c2f7ec55-d383-4268-a5cf-f8b2867b443a" providerId="ADAL" clId="{7E106203-8A2F-4F44-98BA-C9E8D9564194}" dt="2023-12-01T03:49:20.246" v="2046" actId="26606"/>
          <ac:spMkLst>
            <pc:docMk/>
            <pc:sldMk cId="376894102" sldId="260"/>
            <ac:spMk id="49" creationId="{98031795-FE3C-155D-C4A3-796C8DC7D6F3}"/>
          </ac:spMkLst>
        </pc:spChg>
        <pc:spChg chg="add del">
          <ac:chgData name="Walid Abdelrahman" userId="c2f7ec55-d383-4268-a5cf-f8b2867b443a" providerId="ADAL" clId="{7E106203-8A2F-4F44-98BA-C9E8D9564194}" dt="2023-12-01T03:49:20.246" v="2046" actId="26606"/>
          <ac:spMkLst>
            <pc:docMk/>
            <pc:sldMk cId="376894102" sldId="260"/>
            <ac:spMk id="51" creationId="{B2205F6E-03C6-4E92-877C-E2482F6599AA}"/>
          </ac:spMkLst>
        </pc:spChg>
        <pc:grpChg chg="add mod">
          <ac:chgData name="Walid Abdelrahman" userId="c2f7ec55-d383-4268-a5cf-f8b2867b443a" providerId="ADAL" clId="{7E106203-8A2F-4F44-98BA-C9E8D9564194}" dt="2023-12-01T03:54:48.775" v="2198" actId="1076"/>
          <ac:grpSpMkLst>
            <pc:docMk/>
            <pc:sldMk cId="376894102" sldId="260"/>
            <ac:grpSpMk id="64" creationId="{262D6F55-B715-438A-2ABC-E407DC1C64E0}"/>
          </ac:grpSpMkLst>
        </pc:grpChg>
        <pc:graphicFrameChg chg="add del">
          <ac:chgData name="Walid Abdelrahman" userId="c2f7ec55-d383-4268-a5cf-f8b2867b443a" providerId="ADAL" clId="{7E106203-8A2F-4F44-98BA-C9E8D9564194}" dt="2023-12-01T03:49:08.479" v="2031" actId="26606"/>
          <ac:graphicFrameMkLst>
            <pc:docMk/>
            <pc:sldMk cId="376894102" sldId="260"/>
            <ac:graphicFrameMk id="10" creationId="{78627AD5-963B-196F-B745-151EFFFDEEB4}"/>
          </ac:graphicFrameMkLst>
        </pc:graphicFrameChg>
        <pc:graphicFrameChg chg="add del">
          <ac:chgData name="Walid Abdelrahman" userId="c2f7ec55-d383-4268-a5cf-f8b2867b443a" providerId="ADAL" clId="{7E106203-8A2F-4F44-98BA-C9E8D9564194}" dt="2023-12-01T03:49:12.497" v="2033" actId="26606"/>
          <ac:graphicFrameMkLst>
            <pc:docMk/>
            <pc:sldMk cId="376894102" sldId="260"/>
            <ac:graphicFrameMk id="12" creationId="{57BFC4DC-D4F2-C49B-D147-FAC431EE6F5B}"/>
          </ac:graphicFrameMkLst>
        </pc:graphicFrameChg>
        <pc:graphicFrameChg chg="add del">
          <ac:chgData name="Walid Abdelrahman" userId="c2f7ec55-d383-4268-a5cf-f8b2867b443a" providerId="ADAL" clId="{7E106203-8A2F-4F44-98BA-C9E8D9564194}" dt="2023-12-01T03:49:14.956" v="2035" actId="26606"/>
          <ac:graphicFrameMkLst>
            <pc:docMk/>
            <pc:sldMk cId="376894102" sldId="260"/>
            <ac:graphicFrameMk id="14" creationId="{34942E2E-F895-357E-A426-81B7B0558C63}"/>
          </ac:graphicFrameMkLst>
        </pc:graphicFrameChg>
        <pc:graphicFrameChg chg="add del">
          <ac:chgData name="Walid Abdelrahman" userId="c2f7ec55-d383-4268-a5cf-f8b2867b443a" providerId="ADAL" clId="{7E106203-8A2F-4F44-98BA-C9E8D9564194}" dt="2023-12-01T03:49:21.171" v="2048" actId="26606"/>
          <ac:graphicFrameMkLst>
            <pc:docMk/>
            <pc:sldMk cId="376894102" sldId="260"/>
            <ac:graphicFrameMk id="53" creationId="{57BFC4DC-D4F2-C49B-D147-FAC431EE6F5B}"/>
          </ac:graphicFrameMkLst>
        </pc:graphicFrameChg>
        <pc:graphicFrameChg chg="add del">
          <ac:chgData name="Walid Abdelrahman" userId="c2f7ec55-d383-4268-a5cf-f8b2867b443a" providerId="ADAL" clId="{7E106203-8A2F-4F44-98BA-C9E8D9564194}" dt="2023-12-01T03:49:25.454" v="2050" actId="26606"/>
          <ac:graphicFrameMkLst>
            <pc:docMk/>
            <pc:sldMk cId="376894102" sldId="260"/>
            <ac:graphicFrameMk id="55" creationId="{78627AD5-963B-196F-B745-151EFFFDEEB4}"/>
          </ac:graphicFrameMkLst>
        </pc:graphicFrameChg>
        <pc:picChg chg="add del">
          <ac:chgData name="Walid Abdelrahman" userId="c2f7ec55-d383-4268-a5cf-f8b2867b443a" providerId="ADAL" clId="{7E106203-8A2F-4F44-98BA-C9E8D9564194}" dt="2023-12-01T03:49:15.841" v="2037" actId="26606"/>
          <ac:picMkLst>
            <pc:docMk/>
            <pc:sldMk cId="376894102" sldId="260"/>
            <ac:picMk id="17" creationId="{5002B7EA-AC98-538F-8D71-91753ED8E333}"/>
          </ac:picMkLst>
        </pc:picChg>
        <pc:picChg chg="add del">
          <ac:chgData name="Walid Abdelrahman" userId="c2f7ec55-d383-4268-a5cf-f8b2867b443a" providerId="ADAL" clId="{7E106203-8A2F-4F44-98BA-C9E8D9564194}" dt="2023-12-01T03:49:16.896" v="2039" actId="26606"/>
          <ac:picMkLst>
            <pc:docMk/>
            <pc:sldMk cId="376894102" sldId="260"/>
            <ac:picMk id="21" creationId="{99EA24FA-96E6-D717-CCF2-B297ECDF9048}"/>
          </ac:picMkLst>
        </pc:picChg>
        <pc:picChg chg="add del">
          <ac:chgData name="Walid Abdelrahman" userId="c2f7ec55-d383-4268-a5cf-f8b2867b443a" providerId="ADAL" clId="{7E106203-8A2F-4F44-98BA-C9E8D9564194}" dt="2023-12-01T03:49:17.894" v="2041" actId="26606"/>
          <ac:picMkLst>
            <pc:docMk/>
            <pc:sldMk cId="376894102" sldId="260"/>
            <ac:picMk id="33" creationId="{5002B7EA-AC98-538F-8D71-91753ED8E333}"/>
          </ac:picMkLst>
        </pc:picChg>
        <pc:picChg chg="add del">
          <ac:chgData name="Walid Abdelrahman" userId="c2f7ec55-d383-4268-a5cf-f8b2867b443a" providerId="ADAL" clId="{7E106203-8A2F-4F44-98BA-C9E8D9564194}" dt="2023-12-01T03:49:18.782" v="2044" actId="26606"/>
          <ac:picMkLst>
            <pc:docMk/>
            <pc:sldMk cId="376894102" sldId="260"/>
            <ac:picMk id="43" creationId="{FE79AE3C-5ECA-C49A-120B-81E9C920A79E}"/>
          </ac:picMkLst>
        </pc:picChg>
        <pc:picChg chg="add del">
          <ac:chgData name="Walid Abdelrahman" userId="c2f7ec55-d383-4268-a5cf-f8b2867b443a" providerId="ADAL" clId="{7E106203-8A2F-4F44-98BA-C9E8D9564194}" dt="2023-12-01T03:49:20.246" v="2046" actId="26606"/>
          <ac:picMkLst>
            <pc:docMk/>
            <pc:sldMk cId="376894102" sldId="260"/>
            <ac:picMk id="50" creationId="{D4F69EBE-1E80-F4A2-148D-F7550E512DCF}"/>
          </ac:picMkLst>
        </pc:picChg>
        <pc:cxnChg chg="add del">
          <ac:chgData name="Walid Abdelrahman" userId="c2f7ec55-d383-4268-a5cf-f8b2867b443a" providerId="ADAL" clId="{7E106203-8A2F-4F44-98BA-C9E8D9564194}" dt="2023-12-01T03:49:18.782" v="2044" actId="26606"/>
          <ac:cxnSpMkLst>
            <pc:docMk/>
            <pc:sldMk cId="376894102" sldId="260"/>
            <ac:cxnSpMk id="19" creationId="{063B6EC6-D752-4EE7-908B-F8F19E8C7FEA}"/>
          </ac:cxnSpMkLst>
        </pc:cxnChg>
        <pc:cxnChg chg="add del">
          <ac:chgData name="Walid Abdelrahman" userId="c2f7ec55-d383-4268-a5cf-f8b2867b443a" providerId="ADAL" clId="{7E106203-8A2F-4F44-98BA-C9E8D9564194}" dt="2023-12-01T03:49:16.896" v="2039" actId="26606"/>
          <ac:cxnSpMkLst>
            <pc:docMk/>
            <pc:sldMk cId="376894102" sldId="260"/>
            <ac:cxnSpMk id="25" creationId="{64FA5DFF-7FE6-4855-84E6-DFA78EE978BD}"/>
          </ac:cxnSpMkLst>
        </pc:cxnChg>
        <pc:cxnChg chg="add del">
          <ac:chgData name="Walid Abdelrahman" userId="c2f7ec55-d383-4268-a5cf-f8b2867b443a" providerId="ADAL" clId="{7E106203-8A2F-4F44-98BA-C9E8D9564194}" dt="2023-12-01T03:49:16.896" v="2039" actId="26606"/>
          <ac:cxnSpMkLst>
            <pc:docMk/>
            <pc:sldMk cId="376894102" sldId="260"/>
            <ac:cxnSpMk id="27" creationId="{2AFD8CBA-54A3-4363-991B-B9C631BBFA74}"/>
          </ac:cxnSpMkLst>
        </pc:cxnChg>
        <pc:cxnChg chg="add del">
          <ac:chgData name="Walid Abdelrahman" userId="c2f7ec55-d383-4268-a5cf-f8b2867b443a" providerId="ADAL" clId="{7E106203-8A2F-4F44-98BA-C9E8D9564194}" dt="2023-12-01T03:49:18.782" v="2044" actId="26606"/>
          <ac:cxnSpMkLst>
            <pc:docMk/>
            <pc:sldMk cId="376894102" sldId="260"/>
            <ac:cxnSpMk id="37" creationId="{EFECD4E8-AD3E-4228-82A2-9461958EA94D}"/>
          </ac:cxnSpMkLst>
        </pc:cxnChg>
        <pc:cxnChg chg="add mod">
          <ac:chgData name="Walid Abdelrahman" userId="c2f7ec55-d383-4268-a5cf-f8b2867b443a" providerId="ADAL" clId="{7E106203-8A2F-4F44-98BA-C9E8D9564194}" dt="2023-12-01T03:55:29.718" v="2201" actId="1582"/>
          <ac:cxnSpMkLst>
            <pc:docMk/>
            <pc:sldMk cId="376894102" sldId="260"/>
            <ac:cxnSpMk id="54" creationId="{2004D8AA-D544-3629-AD66-BB65507A24B4}"/>
          </ac:cxnSpMkLst>
        </pc:cxnChg>
        <pc:cxnChg chg="add mod">
          <ac:chgData name="Walid Abdelrahman" userId="c2f7ec55-d383-4268-a5cf-f8b2867b443a" providerId="ADAL" clId="{7E106203-8A2F-4F44-98BA-C9E8D9564194}" dt="2023-12-01T03:55:29.718" v="2201" actId="1582"/>
          <ac:cxnSpMkLst>
            <pc:docMk/>
            <pc:sldMk cId="376894102" sldId="260"/>
            <ac:cxnSpMk id="56" creationId="{97FE364C-3270-F436-51CE-34D73E943D76}"/>
          </ac:cxnSpMkLst>
        </pc:cxnChg>
        <pc:cxnChg chg="add mod">
          <ac:chgData name="Walid Abdelrahman" userId="c2f7ec55-d383-4268-a5cf-f8b2867b443a" providerId="ADAL" clId="{7E106203-8A2F-4F44-98BA-C9E8D9564194}" dt="2023-12-01T03:55:29.718" v="2201" actId="1582"/>
          <ac:cxnSpMkLst>
            <pc:docMk/>
            <pc:sldMk cId="376894102" sldId="260"/>
            <ac:cxnSpMk id="59" creationId="{D4A40E3C-3D63-2A54-002C-99105F976069}"/>
          </ac:cxnSpMkLst>
        </pc:cxnChg>
      </pc:sldChg>
      <pc:sldChg chg="addSp modSp new mod setBg modAnim">
        <pc:chgData name="Walid Abdelrahman" userId="c2f7ec55-d383-4268-a5cf-f8b2867b443a" providerId="ADAL" clId="{7E106203-8A2F-4F44-98BA-C9E8D9564194}" dt="2023-12-01T04:14:40.866" v="2820"/>
        <pc:sldMkLst>
          <pc:docMk/>
          <pc:sldMk cId="1563686523" sldId="261"/>
        </pc:sldMkLst>
        <pc:spChg chg="mod">
          <ac:chgData name="Walid Abdelrahman" userId="c2f7ec55-d383-4268-a5cf-f8b2867b443a" providerId="ADAL" clId="{7E106203-8A2F-4F44-98BA-C9E8D9564194}" dt="2023-12-01T04:07:43.708" v="2660" actId="26606"/>
          <ac:spMkLst>
            <pc:docMk/>
            <pc:sldMk cId="1563686523" sldId="261"/>
            <ac:spMk id="2" creationId="{EB632FA9-A250-28BA-AD9F-34A800C6802F}"/>
          </ac:spMkLst>
        </pc:spChg>
        <pc:spChg chg="mod">
          <ac:chgData name="Walid Abdelrahman" userId="c2f7ec55-d383-4268-a5cf-f8b2867b443a" providerId="ADAL" clId="{7E106203-8A2F-4F44-98BA-C9E8D9564194}" dt="2023-12-01T04:07:46.641" v="2662" actId="20577"/>
          <ac:spMkLst>
            <pc:docMk/>
            <pc:sldMk cId="1563686523" sldId="261"/>
            <ac:spMk id="3" creationId="{B6F260BA-D6F4-B301-4401-B3204C4F8DEC}"/>
          </ac:spMkLst>
        </pc:spChg>
        <pc:spChg chg="add mod">
          <ac:chgData name="Walid Abdelrahman" userId="c2f7ec55-d383-4268-a5cf-f8b2867b443a" providerId="ADAL" clId="{7E106203-8A2F-4F44-98BA-C9E8D9564194}" dt="2023-12-01T04:11:30.710" v="2797" actId="1076"/>
          <ac:spMkLst>
            <pc:docMk/>
            <pc:sldMk cId="1563686523" sldId="261"/>
            <ac:spMk id="7" creationId="{C7B35FD7-A4AD-C3A5-B9EC-23DA1451BB7A}"/>
          </ac:spMkLst>
        </pc:spChg>
        <pc:picChg chg="add mod">
          <ac:chgData name="Walid Abdelrahman" userId="c2f7ec55-d383-4268-a5cf-f8b2867b443a" providerId="ADAL" clId="{7E106203-8A2F-4F44-98BA-C9E8D9564194}" dt="2023-12-01T04:07:43.708" v="2660" actId="26606"/>
          <ac:picMkLst>
            <pc:docMk/>
            <pc:sldMk cId="1563686523" sldId="261"/>
            <ac:picMk id="4" creationId="{F9A1037B-9706-0D23-409A-05E0A0C5D22C}"/>
          </ac:picMkLst>
        </pc:picChg>
        <pc:picChg chg="add mod">
          <ac:chgData name="Walid Abdelrahman" userId="c2f7ec55-d383-4268-a5cf-f8b2867b443a" providerId="ADAL" clId="{7E106203-8A2F-4F44-98BA-C9E8D9564194}" dt="2023-12-01T04:07:43.708" v="2660" actId="26606"/>
          <ac:picMkLst>
            <pc:docMk/>
            <pc:sldMk cId="1563686523" sldId="261"/>
            <ac:picMk id="5" creationId="{09E36AE3-0DCA-E9B2-5FEE-1B567BC577FC}"/>
          </ac:picMkLst>
        </pc:picChg>
      </pc:sldChg>
      <pc:sldChg chg="addSp modSp new mod">
        <pc:chgData name="Walid Abdelrahman" userId="c2f7ec55-d383-4268-a5cf-f8b2867b443a" providerId="ADAL" clId="{7E106203-8A2F-4F44-98BA-C9E8D9564194}" dt="2023-12-01T14:55:18.063" v="4419"/>
        <pc:sldMkLst>
          <pc:docMk/>
          <pc:sldMk cId="3864771028" sldId="262"/>
        </pc:sldMkLst>
        <pc:spChg chg="mod">
          <ac:chgData name="Walid Abdelrahman" userId="c2f7ec55-d383-4268-a5cf-f8b2867b443a" providerId="ADAL" clId="{7E106203-8A2F-4F44-98BA-C9E8D9564194}" dt="2023-12-01T04:17:05.524" v="2836" actId="20577"/>
          <ac:spMkLst>
            <pc:docMk/>
            <pc:sldMk cId="3864771028" sldId="262"/>
            <ac:spMk id="2" creationId="{97CEF9BA-6197-CD59-9A11-BB42D15B49A3}"/>
          </ac:spMkLst>
        </pc:spChg>
        <pc:spChg chg="mod">
          <ac:chgData name="Walid Abdelrahman" userId="c2f7ec55-d383-4268-a5cf-f8b2867b443a" providerId="ADAL" clId="{7E106203-8A2F-4F44-98BA-C9E8D9564194}" dt="2023-12-01T14:55:18.063" v="4419"/>
          <ac:spMkLst>
            <pc:docMk/>
            <pc:sldMk cId="3864771028" sldId="262"/>
            <ac:spMk id="3" creationId="{4110775B-F5DD-C959-6661-F43674EC91E3}"/>
          </ac:spMkLst>
        </pc:spChg>
        <pc:picChg chg="add mod">
          <ac:chgData name="Walid Abdelrahman" userId="c2f7ec55-d383-4268-a5cf-f8b2867b443a" providerId="ADAL" clId="{7E106203-8A2F-4F44-98BA-C9E8D9564194}" dt="2023-12-01T04:19:59.865" v="3062" actId="1076"/>
          <ac:picMkLst>
            <pc:docMk/>
            <pc:sldMk cId="3864771028" sldId="262"/>
            <ac:picMk id="4" creationId="{47E0AF71-E051-403E-46AB-B4C6F7CF3FF6}"/>
          </ac:picMkLst>
        </pc:picChg>
      </pc:sldChg>
      <pc:sldChg chg="addSp modSp new mod setBg modAnim chgLayout">
        <pc:chgData name="Walid Abdelrahman" userId="c2f7ec55-d383-4268-a5cf-f8b2867b443a" providerId="ADAL" clId="{7E106203-8A2F-4F44-98BA-C9E8D9564194}" dt="2023-12-01T04:56:59.805" v="4287" actId="1076"/>
        <pc:sldMkLst>
          <pc:docMk/>
          <pc:sldMk cId="1148356858" sldId="263"/>
        </pc:sldMkLst>
        <pc:spChg chg="mod ord">
          <ac:chgData name="Walid Abdelrahman" userId="c2f7ec55-d383-4268-a5cf-f8b2867b443a" providerId="ADAL" clId="{7E106203-8A2F-4F44-98BA-C9E8D9564194}" dt="2023-12-01T04:56:28.297" v="4278" actId="700"/>
          <ac:spMkLst>
            <pc:docMk/>
            <pc:sldMk cId="1148356858" sldId="263"/>
            <ac:spMk id="2" creationId="{2AD5D60A-FC68-54A5-5FCF-1242E3489430}"/>
          </ac:spMkLst>
        </pc:spChg>
        <pc:spChg chg="mod ord">
          <ac:chgData name="Walid Abdelrahman" userId="c2f7ec55-d383-4268-a5cf-f8b2867b443a" providerId="ADAL" clId="{7E106203-8A2F-4F44-98BA-C9E8D9564194}" dt="2023-12-01T04:56:51.453" v="4286" actId="20577"/>
          <ac:spMkLst>
            <pc:docMk/>
            <pc:sldMk cId="1148356858" sldId="263"/>
            <ac:spMk id="3" creationId="{0164705A-3137-2E4B-C045-9ED5CE125194}"/>
          </ac:spMkLst>
        </pc:spChg>
        <pc:spChg chg="add mod">
          <ac:chgData name="Walid Abdelrahman" userId="c2f7ec55-d383-4268-a5cf-f8b2867b443a" providerId="ADAL" clId="{7E106203-8A2F-4F44-98BA-C9E8D9564194}" dt="2023-12-01T04:56:47.372" v="4283" actId="1076"/>
          <ac:spMkLst>
            <pc:docMk/>
            <pc:sldMk cId="1148356858" sldId="263"/>
            <ac:spMk id="6" creationId="{48A52147-8A96-9F36-2100-51CB3ADCAD34}"/>
          </ac:spMkLst>
        </pc:spChg>
        <pc:picChg chg="add mod ord">
          <ac:chgData name="Walid Abdelrahman" userId="c2f7ec55-d383-4268-a5cf-f8b2867b443a" providerId="ADAL" clId="{7E106203-8A2F-4F44-98BA-C9E8D9564194}" dt="2023-12-01T04:56:47.372" v="4283" actId="1076"/>
          <ac:picMkLst>
            <pc:docMk/>
            <pc:sldMk cId="1148356858" sldId="263"/>
            <ac:picMk id="4" creationId="{D9F054C1-4AB4-CADB-29D6-8B662F51AC8A}"/>
          </ac:picMkLst>
        </pc:picChg>
        <pc:picChg chg="add mod">
          <ac:chgData name="Walid Abdelrahman" userId="c2f7ec55-d383-4268-a5cf-f8b2867b443a" providerId="ADAL" clId="{7E106203-8A2F-4F44-98BA-C9E8D9564194}" dt="2023-12-01T04:56:59.805" v="4287" actId="1076"/>
          <ac:picMkLst>
            <pc:docMk/>
            <pc:sldMk cId="1148356858" sldId="263"/>
            <ac:picMk id="5" creationId="{FB6575BC-ED4F-3F62-D15C-67355021910D}"/>
          </ac:picMkLst>
        </pc:picChg>
      </pc:sldChg>
      <pc:sldChg chg="addSp delSp modSp new mod setBg modAnim">
        <pc:chgData name="Walid Abdelrahman" userId="c2f7ec55-d383-4268-a5cf-f8b2867b443a" providerId="ADAL" clId="{7E106203-8A2F-4F44-98BA-C9E8D9564194}" dt="2023-12-01T14:58:27.585" v="4432"/>
        <pc:sldMkLst>
          <pc:docMk/>
          <pc:sldMk cId="3455185156" sldId="264"/>
        </pc:sldMkLst>
        <pc:spChg chg="mod">
          <ac:chgData name="Walid Abdelrahman" userId="c2f7ec55-d383-4268-a5cf-f8b2867b443a" providerId="ADAL" clId="{7E106203-8A2F-4F44-98BA-C9E8D9564194}" dt="2023-12-01T04:40:48.150" v="3728" actId="26606"/>
          <ac:spMkLst>
            <pc:docMk/>
            <pc:sldMk cId="3455185156" sldId="264"/>
            <ac:spMk id="2" creationId="{C63A475E-1C35-5F54-42D9-0ACCDDD9791A}"/>
          </ac:spMkLst>
        </pc:spChg>
        <pc:spChg chg="mod ord">
          <ac:chgData name="Walid Abdelrahman" userId="c2f7ec55-d383-4268-a5cf-f8b2867b443a" providerId="ADAL" clId="{7E106203-8A2F-4F44-98BA-C9E8D9564194}" dt="2023-12-01T04:40:48.150" v="3728" actId="26606"/>
          <ac:spMkLst>
            <pc:docMk/>
            <pc:sldMk cId="3455185156" sldId="264"/>
            <ac:spMk id="3" creationId="{FF1E6358-603D-12E8-6DA2-A8CF8E5C8B12}"/>
          </ac:spMkLst>
        </pc:spChg>
        <pc:spChg chg="add mod">
          <ac:chgData name="Walid Abdelrahman" userId="c2f7ec55-d383-4268-a5cf-f8b2867b443a" providerId="ADAL" clId="{7E106203-8A2F-4F44-98BA-C9E8D9564194}" dt="2023-12-01T14:56:28.631" v="4427" actId="14100"/>
          <ac:spMkLst>
            <pc:docMk/>
            <pc:sldMk cId="3455185156" sldId="264"/>
            <ac:spMk id="8" creationId="{6C261D2E-5E28-FD6D-4DC7-8AB08569185C}"/>
          </ac:spMkLst>
        </pc:spChg>
        <pc:picChg chg="add del mod">
          <ac:chgData name="Walid Abdelrahman" userId="c2f7ec55-d383-4268-a5cf-f8b2867b443a" providerId="ADAL" clId="{7E106203-8A2F-4F44-98BA-C9E8D9564194}" dt="2023-12-01T04:28:20.525" v="3316" actId="478"/>
          <ac:picMkLst>
            <pc:docMk/>
            <pc:sldMk cId="3455185156" sldId="264"/>
            <ac:picMk id="4" creationId="{8E0EE67C-E03C-1AE8-A7A2-12A194089153}"/>
          </ac:picMkLst>
        </pc:picChg>
        <pc:picChg chg="add del mod">
          <ac:chgData name="Walid Abdelrahman" userId="c2f7ec55-d383-4268-a5cf-f8b2867b443a" providerId="ADAL" clId="{7E106203-8A2F-4F44-98BA-C9E8D9564194}" dt="2023-12-01T04:29:38.571" v="3321" actId="478"/>
          <ac:picMkLst>
            <pc:docMk/>
            <pc:sldMk cId="3455185156" sldId="264"/>
            <ac:picMk id="5" creationId="{C2749694-37F1-CA9C-A9A7-CD0C2606DB56}"/>
          </ac:picMkLst>
        </pc:picChg>
        <pc:picChg chg="add mod ord">
          <ac:chgData name="Walid Abdelrahman" userId="c2f7ec55-d383-4268-a5cf-f8b2867b443a" providerId="ADAL" clId="{7E106203-8A2F-4F44-98BA-C9E8D9564194}" dt="2023-12-01T14:56:15.916" v="4425" actId="1076"/>
          <ac:picMkLst>
            <pc:docMk/>
            <pc:sldMk cId="3455185156" sldId="264"/>
            <ac:picMk id="6" creationId="{80401BD2-50E2-3BDC-6D87-168E3D1ACC54}"/>
          </ac:picMkLst>
        </pc:picChg>
        <pc:picChg chg="add mod ord">
          <ac:chgData name="Walid Abdelrahman" userId="c2f7ec55-d383-4268-a5cf-f8b2867b443a" providerId="ADAL" clId="{7E106203-8A2F-4F44-98BA-C9E8D9564194}" dt="2023-12-01T04:40:48.150" v="3728" actId="26606"/>
          <ac:picMkLst>
            <pc:docMk/>
            <pc:sldMk cId="3455185156" sldId="264"/>
            <ac:picMk id="7" creationId="{05977F02-5BA1-DD92-34B9-A0C036944ACA}"/>
          </ac:picMkLst>
        </pc:picChg>
      </pc:sldChg>
      <pc:sldChg chg="addSp delSp modSp new mod setBg modAnim chgLayout">
        <pc:chgData name="Walid Abdelrahman" userId="c2f7ec55-d383-4268-a5cf-f8b2867b443a" providerId="ADAL" clId="{7E106203-8A2F-4F44-98BA-C9E8D9564194}" dt="2023-12-01T04:51:17.523" v="4023" actId="14100"/>
        <pc:sldMkLst>
          <pc:docMk/>
          <pc:sldMk cId="4054334079" sldId="265"/>
        </pc:sldMkLst>
        <pc:spChg chg="mod ord">
          <ac:chgData name="Walid Abdelrahman" userId="c2f7ec55-d383-4268-a5cf-f8b2867b443a" providerId="ADAL" clId="{7E106203-8A2F-4F44-98BA-C9E8D9564194}" dt="2023-12-01T04:51:02.060" v="4021" actId="700"/>
          <ac:spMkLst>
            <pc:docMk/>
            <pc:sldMk cId="4054334079" sldId="265"/>
            <ac:spMk id="2" creationId="{19E708FF-EA07-E308-B0C3-0583C067F94E}"/>
          </ac:spMkLst>
        </pc:spChg>
        <pc:spChg chg="mod ord">
          <ac:chgData name="Walid Abdelrahman" userId="c2f7ec55-d383-4268-a5cf-f8b2867b443a" providerId="ADAL" clId="{7E106203-8A2F-4F44-98BA-C9E8D9564194}" dt="2023-12-01T04:51:17.523" v="4023" actId="14100"/>
          <ac:spMkLst>
            <pc:docMk/>
            <pc:sldMk cId="4054334079" sldId="265"/>
            <ac:spMk id="3" creationId="{D2FF0C9E-09AF-73DA-C7A4-F5B8DA444126}"/>
          </ac:spMkLst>
        </pc:spChg>
        <pc:picChg chg="add del mod">
          <ac:chgData name="Walid Abdelrahman" userId="c2f7ec55-d383-4268-a5cf-f8b2867b443a" providerId="ADAL" clId="{7E106203-8A2F-4F44-98BA-C9E8D9564194}" dt="2023-12-01T04:46:00.244" v="3861" actId="478"/>
          <ac:picMkLst>
            <pc:docMk/>
            <pc:sldMk cId="4054334079" sldId="265"/>
            <ac:picMk id="4" creationId="{48887A35-C4BB-007D-6326-54593BFA9C8F}"/>
          </ac:picMkLst>
        </pc:picChg>
        <pc:picChg chg="add del mod">
          <ac:chgData name="Walid Abdelrahman" userId="c2f7ec55-d383-4268-a5cf-f8b2867b443a" providerId="ADAL" clId="{7E106203-8A2F-4F44-98BA-C9E8D9564194}" dt="2023-12-01T04:44:11.553" v="3759" actId="478"/>
          <ac:picMkLst>
            <pc:docMk/>
            <pc:sldMk cId="4054334079" sldId="265"/>
            <ac:picMk id="5" creationId="{B9050343-9B02-E3D8-6202-AC2704BDAD9B}"/>
          </ac:picMkLst>
        </pc:picChg>
        <pc:picChg chg="add del mod">
          <ac:chgData name="Walid Abdelrahman" userId="c2f7ec55-d383-4268-a5cf-f8b2867b443a" providerId="ADAL" clId="{7E106203-8A2F-4F44-98BA-C9E8D9564194}" dt="2023-12-01T04:44:12.751" v="3760" actId="478"/>
          <ac:picMkLst>
            <pc:docMk/>
            <pc:sldMk cId="4054334079" sldId="265"/>
            <ac:picMk id="6" creationId="{758E1C8A-3696-6E05-FB0F-6A9BE511A333}"/>
          </ac:picMkLst>
        </pc:picChg>
        <pc:picChg chg="add del mod">
          <ac:chgData name="Walid Abdelrahman" userId="c2f7ec55-d383-4268-a5cf-f8b2867b443a" providerId="ADAL" clId="{7E106203-8A2F-4F44-98BA-C9E8D9564194}" dt="2023-12-01T04:46:01.547" v="3862" actId="478"/>
          <ac:picMkLst>
            <pc:docMk/>
            <pc:sldMk cId="4054334079" sldId="265"/>
            <ac:picMk id="7" creationId="{1CF4C749-4EC0-4882-87ED-74D8B52EE2CF}"/>
          </ac:picMkLst>
        </pc:picChg>
        <pc:picChg chg="add mod ord">
          <ac:chgData name="Walid Abdelrahman" userId="c2f7ec55-d383-4268-a5cf-f8b2867b443a" providerId="ADAL" clId="{7E106203-8A2F-4F44-98BA-C9E8D9564194}" dt="2023-12-01T04:51:11.372" v="4022" actId="1076"/>
          <ac:picMkLst>
            <pc:docMk/>
            <pc:sldMk cId="4054334079" sldId="265"/>
            <ac:picMk id="8" creationId="{19D1BA83-E6EC-BDC1-9100-3E91A81D9114}"/>
          </ac:picMkLst>
        </pc:picChg>
        <pc:picChg chg="add mod">
          <ac:chgData name="Walid Abdelrahman" userId="c2f7ec55-d383-4268-a5cf-f8b2867b443a" providerId="ADAL" clId="{7E106203-8A2F-4F44-98BA-C9E8D9564194}" dt="2023-12-01T04:49:41.754" v="4010" actId="14100"/>
          <ac:picMkLst>
            <pc:docMk/>
            <pc:sldMk cId="4054334079" sldId="265"/>
            <ac:picMk id="9" creationId="{99C18B81-4378-3536-A96A-3678620CFA08}"/>
          </ac:picMkLst>
        </pc:picChg>
      </pc:sldChg>
      <pc:sldChg chg="modSp new mod">
        <pc:chgData name="Walid Abdelrahman" userId="c2f7ec55-d383-4268-a5cf-f8b2867b443a" providerId="ADAL" clId="{7E106203-8A2F-4F44-98BA-C9E8D9564194}" dt="2023-12-01T04:53:55.052" v="4268"/>
        <pc:sldMkLst>
          <pc:docMk/>
          <pc:sldMk cId="328485150" sldId="266"/>
        </pc:sldMkLst>
        <pc:spChg chg="mod">
          <ac:chgData name="Walid Abdelrahman" userId="c2f7ec55-d383-4268-a5cf-f8b2867b443a" providerId="ADAL" clId="{7E106203-8A2F-4F44-98BA-C9E8D9564194}" dt="2023-12-01T04:52:30.952" v="4035" actId="20577"/>
          <ac:spMkLst>
            <pc:docMk/>
            <pc:sldMk cId="328485150" sldId="266"/>
            <ac:spMk id="2" creationId="{718DC767-5855-8042-841D-47EBA50E13E3}"/>
          </ac:spMkLst>
        </pc:spChg>
        <pc:spChg chg="mod">
          <ac:chgData name="Walid Abdelrahman" userId="c2f7ec55-d383-4268-a5cf-f8b2867b443a" providerId="ADAL" clId="{7E106203-8A2F-4F44-98BA-C9E8D9564194}" dt="2023-12-01T04:53:55.052" v="4268"/>
          <ac:spMkLst>
            <pc:docMk/>
            <pc:sldMk cId="328485150" sldId="266"/>
            <ac:spMk id="3" creationId="{F0D65EF9-4618-1366-3452-19D7B7691AD0}"/>
          </ac:spMkLst>
        </pc:spChg>
      </pc:sldChg>
      <pc:sldMasterChg chg="modSp mod modSldLayout">
        <pc:chgData name="Walid Abdelrahman" userId="c2f7ec55-d383-4268-a5cf-f8b2867b443a" providerId="ADAL" clId="{7E106203-8A2F-4F44-98BA-C9E8D9564194}" dt="2023-12-01T03:25:45.433" v="913" actId="14100"/>
        <pc:sldMasterMkLst>
          <pc:docMk/>
          <pc:sldMasterMk cId="3722184011" sldId="2147483939"/>
        </pc:sldMasterMkLst>
        <pc:spChg chg="mod">
          <ac:chgData name="Walid Abdelrahman" userId="c2f7ec55-d383-4268-a5cf-f8b2867b443a" providerId="ADAL" clId="{7E106203-8A2F-4F44-98BA-C9E8D9564194}" dt="2023-12-01T03:13:57.524" v="747" actId="242"/>
          <ac:spMkLst>
            <pc:docMk/>
            <pc:sldMasterMk cId="3722184011" sldId="2147483939"/>
            <ac:spMk id="2" creationId="{00000000-0000-0000-0000-000000000000}"/>
          </ac:spMkLst>
        </pc:spChg>
        <pc:spChg chg="mod">
          <ac:chgData name="Walid Abdelrahman" userId="c2f7ec55-d383-4268-a5cf-f8b2867b443a" providerId="ADAL" clId="{7E106203-8A2F-4F44-98BA-C9E8D9564194}" dt="2023-12-01T03:14:01.557" v="748" actId="14100"/>
          <ac:spMkLst>
            <pc:docMk/>
            <pc:sldMasterMk cId="3722184011" sldId="2147483939"/>
            <ac:spMk id="3" creationId="{00000000-0000-0000-0000-000000000000}"/>
          </ac:spMkLst>
        </pc:spChg>
        <pc:sldLayoutChg chg="modSp mod">
          <pc:chgData name="Walid Abdelrahman" userId="c2f7ec55-d383-4268-a5cf-f8b2867b443a" providerId="ADAL" clId="{7E106203-8A2F-4F44-98BA-C9E8D9564194}" dt="2023-12-01T03:25:45.433" v="913" actId="14100"/>
          <pc:sldLayoutMkLst>
            <pc:docMk/>
            <pc:sldMasterMk cId="3722184011" sldId="2147483939"/>
            <pc:sldLayoutMk cId="1628864752" sldId="2147483944"/>
          </pc:sldLayoutMkLst>
          <pc:spChg chg="mod">
            <ac:chgData name="Walid Abdelrahman" userId="c2f7ec55-d383-4268-a5cf-f8b2867b443a" providerId="ADAL" clId="{7E106203-8A2F-4F44-98BA-C9E8D9564194}" dt="2023-12-01T03:25:40.105" v="912" actId="1076"/>
            <ac:spMkLst>
              <pc:docMk/>
              <pc:sldMasterMk cId="3722184011" sldId="2147483939"/>
              <pc:sldLayoutMk cId="1628864752" sldId="2147483944"/>
              <ac:spMk id="3" creationId="{00000000-0000-0000-0000-000000000000}"/>
            </ac:spMkLst>
          </pc:spChg>
          <pc:spChg chg="mod">
            <ac:chgData name="Walid Abdelrahman" userId="c2f7ec55-d383-4268-a5cf-f8b2867b443a" providerId="ADAL" clId="{7E106203-8A2F-4F44-98BA-C9E8D9564194}" dt="2023-12-01T03:25:45.433" v="913" actId="14100"/>
            <ac:spMkLst>
              <pc:docMk/>
              <pc:sldMasterMk cId="3722184011" sldId="2147483939"/>
              <pc:sldLayoutMk cId="1628864752" sldId="2147483944"/>
              <ac:spMk id="4" creationId="{00000000-0000-0000-0000-000000000000}"/>
            </ac:spMkLst>
          </pc:spChg>
          <pc:spChg chg="mod">
            <ac:chgData name="Walid Abdelrahman" userId="c2f7ec55-d383-4268-a5cf-f8b2867b443a" providerId="ADAL" clId="{7E106203-8A2F-4F44-98BA-C9E8D9564194}" dt="2023-12-01T03:25:40.105" v="912" actId="1076"/>
            <ac:spMkLst>
              <pc:docMk/>
              <pc:sldMasterMk cId="3722184011" sldId="2147483939"/>
              <pc:sldLayoutMk cId="1628864752" sldId="2147483944"/>
              <ac:spMk id="5" creationId="{00000000-0000-0000-0000-000000000000}"/>
            </ac:spMkLst>
          </pc:spChg>
          <pc:spChg chg="mod">
            <ac:chgData name="Walid Abdelrahman" userId="c2f7ec55-d383-4268-a5cf-f8b2867b443a" providerId="ADAL" clId="{7E106203-8A2F-4F44-98BA-C9E8D9564194}" dt="2023-12-01T03:25:45.433" v="913" actId="14100"/>
            <ac:spMkLst>
              <pc:docMk/>
              <pc:sldMasterMk cId="3722184011" sldId="2147483939"/>
              <pc:sldLayoutMk cId="1628864752" sldId="2147483944"/>
              <ac:spMk id="6" creationId="{00000000-0000-0000-0000-000000000000}"/>
            </ac:spMkLst>
          </pc:spChg>
        </pc:sldLayoutChg>
      </pc:sldMasterChg>
    </pc:docChg>
  </pc:docChgLst>
  <pc:docChgLst>
    <pc:chgData name="Walid Abdelrahman" userId="c2f7ec55-d383-4268-a5cf-f8b2867b443a" providerId="ADAL" clId="{5C983371-77F1-3B40-9976-7AAD59B24D8C}"/>
    <pc:docChg chg="modSld">
      <pc:chgData name="Walid Abdelrahman" userId="c2f7ec55-d383-4268-a5cf-f8b2867b443a" providerId="ADAL" clId="{5C983371-77F1-3B40-9976-7AAD59B24D8C}" dt="2024-04-23T17:53:55.495" v="260" actId="20577"/>
      <pc:docMkLst>
        <pc:docMk/>
      </pc:docMkLst>
      <pc:sldChg chg="modNotesTx">
        <pc:chgData name="Walid Abdelrahman" userId="c2f7ec55-d383-4268-a5cf-f8b2867b443a" providerId="ADAL" clId="{5C983371-77F1-3B40-9976-7AAD59B24D8C}" dt="2024-04-23T17:44:25.101" v="94" actId="20577"/>
        <pc:sldMkLst>
          <pc:docMk/>
          <pc:sldMk cId="472544310" sldId="257"/>
        </pc:sldMkLst>
      </pc:sldChg>
      <pc:sldChg chg="modNotesTx">
        <pc:chgData name="Walid Abdelrahman" userId="c2f7ec55-d383-4268-a5cf-f8b2867b443a" providerId="ADAL" clId="{5C983371-77F1-3B40-9976-7AAD59B24D8C}" dt="2024-04-23T17:53:55.495" v="260" actId="20577"/>
        <pc:sldMkLst>
          <pc:docMk/>
          <pc:sldMk cId="3864771028" sldId="262"/>
        </pc:sldMkLst>
      </pc:sldChg>
      <pc:sldChg chg="modNotesTx">
        <pc:chgData name="Walid Abdelrahman" userId="c2f7ec55-d383-4268-a5cf-f8b2867b443a" providerId="ADAL" clId="{5C983371-77F1-3B40-9976-7AAD59B24D8C}" dt="2024-04-23T17:51:38.079" v="212" actId="20577"/>
        <pc:sldMkLst>
          <pc:docMk/>
          <pc:sldMk cId="2673579465" sldId="327"/>
        </pc:sldMkLst>
      </pc:sldChg>
    </pc:docChg>
  </pc:docChgLst>
  <pc:docChgLst>
    <pc:chgData name="Walid Abdelrahman" userId="c2f7ec55-d383-4268-a5cf-f8b2867b443a" providerId="ADAL" clId="{495EBFDF-35F9-2245-B04C-929F5E2FE64B}"/>
    <pc:docChg chg="undo redo custSel addSld delSld modSld sldOrd">
      <pc:chgData name="Walid Abdelrahman" userId="c2f7ec55-d383-4268-a5cf-f8b2867b443a" providerId="ADAL" clId="{495EBFDF-35F9-2245-B04C-929F5E2FE64B}" dt="2024-04-30T15:15:40.147" v="9279"/>
      <pc:docMkLst>
        <pc:docMk/>
      </pc:docMkLst>
      <pc:sldChg chg="addSp delSp modSp mod">
        <pc:chgData name="Walid Abdelrahman" userId="c2f7ec55-d383-4268-a5cf-f8b2867b443a" providerId="ADAL" clId="{495EBFDF-35F9-2245-B04C-929F5E2FE64B}" dt="2024-04-27T23:34:29.368" v="7916" actId="478"/>
        <pc:sldMkLst>
          <pc:docMk/>
          <pc:sldMk cId="2137611520" sldId="256"/>
        </pc:sldMkLst>
        <pc:spChg chg="mod">
          <ac:chgData name="Walid Abdelrahman" userId="c2f7ec55-d383-4268-a5cf-f8b2867b443a" providerId="ADAL" clId="{495EBFDF-35F9-2245-B04C-929F5E2FE64B}" dt="2024-04-24T15:41:45.366" v="4803" actId="27636"/>
          <ac:spMkLst>
            <pc:docMk/>
            <pc:sldMk cId="2137611520" sldId="256"/>
            <ac:spMk id="12" creationId="{514620A1-B759-A31A-6897-CEE545B8BB8C}"/>
          </ac:spMkLst>
        </pc:spChg>
        <pc:picChg chg="add del mod">
          <ac:chgData name="Walid Abdelrahman" userId="c2f7ec55-d383-4268-a5cf-f8b2867b443a" providerId="ADAL" clId="{495EBFDF-35F9-2245-B04C-929F5E2FE64B}" dt="2024-04-27T23:34:29.368" v="7916" actId="478"/>
          <ac:picMkLst>
            <pc:docMk/>
            <pc:sldMk cId="2137611520" sldId="256"/>
            <ac:picMk id="2" creationId="{CF8EDB1C-5C7A-B0D2-540D-1BB19E97AE17}"/>
          </ac:picMkLst>
        </pc:picChg>
        <pc:picChg chg="add del mod">
          <ac:chgData name="Walid Abdelrahman" userId="c2f7ec55-d383-4268-a5cf-f8b2867b443a" providerId="ADAL" clId="{495EBFDF-35F9-2245-B04C-929F5E2FE64B}" dt="2024-04-27T23:34:29.368" v="7916" actId="478"/>
          <ac:picMkLst>
            <pc:docMk/>
            <pc:sldMk cId="2137611520" sldId="256"/>
            <ac:picMk id="3" creationId="{D9E940DB-EB54-017B-D405-9EE6605DFC8D}"/>
          </ac:picMkLst>
        </pc:picChg>
        <pc:picChg chg="add del mod">
          <ac:chgData name="Walid Abdelrahman" userId="c2f7ec55-d383-4268-a5cf-f8b2867b443a" providerId="ADAL" clId="{495EBFDF-35F9-2245-B04C-929F5E2FE64B}" dt="2024-04-27T23:34:29.368" v="7916" actId="478"/>
          <ac:picMkLst>
            <pc:docMk/>
            <pc:sldMk cId="2137611520" sldId="256"/>
            <ac:picMk id="4" creationId="{6F1E06F4-A7A8-FE7F-1F4F-6D3FE436B50C}"/>
          </ac:picMkLst>
        </pc:picChg>
      </pc:sldChg>
      <pc:sldChg chg="addSp delSp modSp mod chgLayout">
        <pc:chgData name="Walid Abdelrahman" userId="c2f7ec55-d383-4268-a5cf-f8b2867b443a" providerId="ADAL" clId="{495EBFDF-35F9-2245-B04C-929F5E2FE64B}" dt="2024-04-30T13:17:27.689" v="8057" actId="115"/>
        <pc:sldMkLst>
          <pc:docMk/>
          <pc:sldMk cId="472544310" sldId="257"/>
        </pc:sldMkLst>
        <pc:spChg chg="mod ord">
          <ac:chgData name="Walid Abdelrahman" userId="c2f7ec55-d383-4268-a5cf-f8b2867b443a" providerId="ADAL" clId="{495EBFDF-35F9-2245-B04C-929F5E2FE64B}" dt="2024-04-23T19:47:33.335" v="119" actId="700"/>
          <ac:spMkLst>
            <pc:docMk/>
            <pc:sldMk cId="472544310" sldId="257"/>
            <ac:spMk id="2" creationId="{350B93AD-5391-67A1-B014-7E09F44932ED}"/>
          </ac:spMkLst>
        </pc:spChg>
        <pc:spChg chg="mod ord">
          <ac:chgData name="Walid Abdelrahman" userId="c2f7ec55-d383-4268-a5cf-f8b2867b443a" providerId="ADAL" clId="{495EBFDF-35F9-2245-B04C-929F5E2FE64B}" dt="2024-04-30T13:17:27.689" v="8057" actId="115"/>
          <ac:spMkLst>
            <pc:docMk/>
            <pc:sldMk cId="472544310" sldId="257"/>
            <ac:spMk id="3" creationId="{48727C66-06F1-EA8B-8965-401417C39700}"/>
          </ac:spMkLst>
        </pc:spChg>
        <pc:spChg chg="mod ord">
          <ac:chgData name="Walid Abdelrahman" userId="c2f7ec55-d383-4268-a5cf-f8b2867b443a" providerId="ADAL" clId="{495EBFDF-35F9-2245-B04C-929F5E2FE64B}" dt="2024-04-23T19:47:33.335" v="119" actId="700"/>
          <ac:spMkLst>
            <pc:docMk/>
            <pc:sldMk cId="472544310" sldId="257"/>
            <ac:spMk id="5" creationId="{3377FB5C-C649-E25C-2A83-89CFB463A260}"/>
          </ac:spMkLst>
        </pc:spChg>
        <pc:spChg chg="del mod">
          <ac:chgData name="Walid Abdelrahman" userId="c2f7ec55-d383-4268-a5cf-f8b2867b443a" providerId="ADAL" clId="{495EBFDF-35F9-2245-B04C-929F5E2FE64B}" dt="2024-04-24T16:28:31.743" v="4834" actId="478"/>
          <ac:spMkLst>
            <pc:docMk/>
            <pc:sldMk cId="472544310" sldId="257"/>
            <ac:spMk id="8" creationId="{16074A68-1CE0-F2B4-BB96-2CEE517D1C51}"/>
          </ac:spMkLst>
        </pc:spChg>
        <pc:picChg chg="add mod">
          <ac:chgData name="Walid Abdelrahman" userId="c2f7ec55-d383-4268-a5cf-f8b2867b443a" providerId="ADAL" clId="{495EBFDF-35F9-2245-B04C-929F5E2FE64B}" dt="2024-04-26T11:43:05.237" v="7894" actId="1076"/>
          <ac:picMkLst>
            <pc:docMk/>
            <pc:sldMk cId="472544310" sldId="257"/>
            <ac:picMk id="4" creationId="{288E8995-3703-F6F3-7BBE-835A8EB38D35}"/>
          </ac:picMkLst>
        </pc:picChg>
        <pc:picChg chg="add mod">
          <ac:chgData name="Walid Abdelrahman" userId="c2f7ec55-d383-4268-a5cf-f8b2867b443a" providerId="ADAL" clId="{495EBFDF-35F9-2245-B04C-929F5E2FE64B}" dt="2024-04-26T11:43:07.892" v="7895" actId="1076"/>
          <ac:picMkLst>
            <pc:docMk/>
            <pc:sldMk cId="472544310" sldId="257"/>
            <ac:picMk id="6" creationId="{178F31FD-B9B8-881C-FB63-648E812A62E0}"/>
          </ac:picMkLst>
        </pc:picChg>
        <pc:picChg chg="add del mod">
          <ac:chgData name="Walid Abdelrahman" userId="c2f7ec55-d383-4268-a5cf-f8b2867b443a" providerId="ADAL" clId="{495EBFDF-35F9-2245-B04C-929F5E2FE64B}" dt="2024-04-23T19:50:36.026" v="159" actId="478"/>
          <ac:picMkLst>
            <pc:docMk/>
            <pc:sldMk cId="472544310" sldId="257"/>
            <ac:picMk id="6" creationId="{31633585-7E80-802B-2FB7-EED7FE61150F}"/>
          </ac:picMkLst>
        </pc:picChg>
        <pc:picChg chg="add mod">
          <ac:chgData name="Walid Abdelrahman" userId="c2f7ec55-d383-4268-a5cf-f8b2867b443a" providerId="ADAL" clId="{495EBFDF-35F9-2245-B04C-929F5E2FE64B}" dt="2024-04-26T11:43:09.905" v="7896" actId="1076"/>
          <ac:picMkLst>
            <pc:docMk/>
            <pc:sldMk cId="472544310" sldId="257"/>
            <ac:picMk id="7" creationId="{707396BC-C8C5-1879-A7FC-879B10EA0B79}"/>
          </ac:picMkLst>
        </pc:picChg>
        <pc:picChg chg="del">
          <ac:chgData name="Walid Abdelrahman" userId="c2f7ec55-d383-4268-a5cf-f8b2867b443a" providerId="ADAL" clId="{495EBFDF-35F9-2245-B04C-929F5E2FE64B}" dt="2024-04-23T19:46:13.343" v="71" actId="478"/>
          <ac:picMkLst>
            <pc:docMk/>
            <pc:sldMk cId="472544310" sldId="257"/>
            <ac:picMk id="7" creationId="{FF9BBAF6-C276-E759-2F08-EBA3CF1727F0}"/>
          </ac:picMkLst>
        </pc:picChg>
        <pc:picChg chg="add mod">
          <ac:chgData name="Walid Abdelrahman" userId="c2f7ec55-d383-4268-a5cf-f8b2867b443a" providerId="ADAL" clId="{495EBFDF-35F9-2245-B04C-929F5E2FE64B}" dt="2024-04-25T02:29:48.505" v="7222" actId="1076"/>
          <ac:picMkLst>
            <pc:docMk/>
            <pc:sldMk cId="472544310" sldId="257"/>
            <ac:picMk id="8" creationId="{E75E03CC-2E1F-D8DB-7390-8E20C3B11B45}"/>
          </ac:picMkLst>
        </pc:picChg>
        <pc:picChg chg="add mod">
          <ac:chgData name="Walid Abdelrahman" userId="c2f7ec55-d383-4268-a5cf-f8b2867b443a" providerId="ADAL" clId="{495EBFDF-35F9-2245-B04C-929F5E2FE64B}" dt="2024-04-26T11:43:16.288" v="7897" actId="1076"/>
          <ac:picMkLst>
            <pc:docMk/>
            <pc:sldMk cId="472544310" sldId="257"/>
            <ac:picMk id="9" creationId="{F82F7205-81C2-432F-F891-214357FF8EE1}"/>
          </ac:picMkLst>
        </pc:picChg>
        <pc:picChg chg="add mod">
          <ac:chgData name="Walid Abdelrahman" userId="c2f7ec55-d383-4268-a5cf-f8b2867b443a" providerId="ADAL" clId="{495EBFDF-35F9-2245-B04C-929F5E2FE64B}" dt="2024-04-26T11:43:02.462" v="7893" actId="14100"/>
          <ac:picMkLst>
            <pc:docMk/>
            <pc:sldMk cId="472544310" sldId="257"/>
            <ac:picMk id="10" creationId="{6405B779-CE44-100A-8A1C-00BDD33AF8CD}"/>
          </ac:picMkLst>
        </pc:picChg>
        <pc:picChg chg="add del mod">
          <ac:chgData name="Walid Abdelrahman" userId="c2f7ec55-d383-4268-a5cf-f8b2867b443a" providerId="ADAL" clId="{495EBFDF-35F9-2245-B04C-929F5E2FE64B}" dt="2024-04-23T19:49:55.443" v="156" actId="478"/>
          <ac:picMkLst>
            <pc:docMk/>
            <pc:sldMk cId="472544310" sldId="257"/>
            <ac:picMk id="1026" creationId="{2E0B2707-E1B5-C5D4-F55E-C6F448006715}"/>
          </ac:picMkLst>
        </pc:picChg>
      </pc:sldChg>
      <pc:sldChg chg="addSp delSp modSp mod ord delAnim modAnim chgLayout modNotesTx">
        <pc:chgData name="Walid Abdelrahman" userId="c2f7ec55-d383-4268-a5cf-f8b2867b443a" providerId="ADAL" clId="{495EBFDF-35F9-2245-B04C-929F5E2FE64B}" dt="2024-04-30T14:21:36.706" v="8966" actId="20577"/>
        <pc:sldMkLst>
          <pc:docMk/>
          <pc:sldMk cId="3172833623" sldId="258"/>
        </pc:sldMkLst>
        <pc:spChg chg="mod ord">
          <ac:chgData name="Walid Abdelrahman" userId="c2f7ec55-d383-4268-a5cf-f8b2867b443a" providerId="ADAL" clId="{495EBFDF-35F9-2245-B04C-929F5E2FE64B}" dt="2024-04-23T22:15:55.861" v="1560" actId="700"/>
          <ac:spMkLst>
            <pc:docMk/>
            <pc:sldMk cId="3172833623" sldId="258"/>
            <ac:spMk id="2" creationId="{2E6555F7-A818-46FD-BC47-9D13191FCA05}"/>
          </ac:spMkLst>
        </pc:spChg>
        <pc:spChg chg="add del mod ord">
          <ac:chgData name="Walid Abdelrahman" userId="c2f7ec55-d383-4268-a5cf-f8b2867b443a" providerId="ADAL" clId="{495EBFDF-35F9-2245-B04C-929F5E2FE64B}" dt="2024-04-23T22:15:53.318" v="1559" actId="478"/>
          <ac:spMkLst>
            <pc:docMk/>
            <pc:sldMk cId="3172833623" sldId="258"/>
            <ac:spMk id="8" creationId="{B4997380-3A79-EA0E-F8D9-D22F7C9F2E77}"/>
          </ac:spMkLst>
        </pc:spChg>
        <pc:spChg chg="add del mod ord">
          <ac:chgData name="Walid Abdelrahman" userId="c2f7ec55-d383-4268-a5cf-f8b2867b443a" providerId="ADAL" clId="{495EBFDF-35F9-2245-B04C-929F5E2FE64B}" dt="2024-04-23T22:18:40.368" v="1605" actId="12084"/>
          <ac:spMkLst>
            <pc:docMk/>
            <pc:sldMk cId="3172833623" sldId="258"/>
            <ac:spMk id="9" creationId="{D870D670-0790-3530-EEC5-8154344F2A1F}"/>
          </ac:spMkLst>
        </pc:spChg>
        <pc:spChg chg="mod topLvl">
          <ac:chgData name="Walid Abdelrahman" userId="c2f7ec55-d383-4268-a5cf-f8b2867b443a" providerId="ADAL" clId="{495EBFDF-35F9-2245-B04C-929F5E2FE64B}" dt="2024-04-24T18:10:46.688" v="5139" actId="164"/>
          <ac:spMkLst>
            <pc:docMk/>
            <pc:sldMk cId="3172833623" sldId="258"/>
            <ac:spMk id="80" creationId="{B21D99EB-59DD-A266-8FAF-E872AE160009}"/>
          </ac:spMkLst>
        </pc:spChg>
        <pc:spChg chg="del mod topLvl">
          <ac:chgData name="Walid Abdelrahman" userId="c2f7ec55-d383-4268-a5cf-f8b2867b443a" providerId="ADAL" clId="{495EBFDF-35F9-2245-B04C-929F5E2FE64B}" dt="2024-04-24T16:34:44.428" v="4878" actId="478"/>
          <ac:spMkLst>
            <pc:docMk/>
            <pc:sldMk cId="3172833623" sldId="258"/>
            <ac:spMk id="94" creationId="{386E633A-8279-46E0-AB52-4E4778CA8636}"/>
          </ac:spMkLst>
        </pc:spChg>
        <pc:spChg chg="mod topLvl">
          <ac:chgData name="Walid Abdelrahman" userId="c2f7ec55-d383-4268-a5cf-f8b2867b443a" providerId="ADAL" clId="{495EBFDF-35F9-2245-B04C-929F5E2FE64B}" dt="2024-04-24T18:10:46.688" v="5139" actId="164"/>
          <ac:spMkLst>
            <pc:docMk/>
            <pc:sldMk cId="3172833623" sldId="258"/>
            <ac:spMk id="95" creationId="{D265C0E0-9236-2AFF-376E-2DD5D2C77706}"/>
          </ac:spMkLst>
        </pc:spChg>
        <pc:spChg chg="mod topLvl">
          <ac:chgData name="Walid Abdelrahman" userId="c2f7ec55-d383-4268-a5cf-f8b2867b443a" providerId="ADAL" clId="{495EBFDF-35F9-2245-B04C-929F5E2FE64B}" dt="2024-04-24T18:10:46.688" v="5139" actId="164"/>
          <ac:spMkLst>
            <pc:docMk/>
            <pc:sldMk cId="3172833623" sldId="258"/>
            <ac:spMk id="118" creationId="{EF685E71-9E35-CC78-1FC6-72D59C41AF53}"/>
          </ac:spMkLst>
        </pc:spChg>
        <pc:spChg chg="mod topLvl">
          <ac:chgData name="Walid Abdelrahman" userId="c2f7ec55-d383-4268-a5cf-f8b2867b443a" providerId="ADAL" clId="{495EBFDF-35F9-2245-B04C-929F5E2FE64B}" dt="2024-04-24T18:10:46.688" v="5139" actId="164"/>
          <ac:spMkLst>
            <pc:docMk/>
            <pc:sldMk cId="3172833623" sldId="258"/>
            <ac:spMk id="119" creationId="{F491F45D-6414-1C80-662E-1952126874A9}"/>
          </ac:spMkLst>
        </pc:spChg>
        <pc:spChg chg="mod topLvl">
          <ac:chgData name="Walid Abdelrahman" userId="c2f7ec55-d383-4268-a5cf-f8b2867b443a" providerId="ADAL" clId="{495EBFDF-35F9-2245-B04C-929F5E2FE64B}" dt="2024-04-24T18:10:46.688" v="5139" actId="164"/>
          <ac:spMkLst>
            <pc:docMk/>
            <pc:sldMk cId="3172833623" sldId="258"/>
            <ac:spMk id="120" creationId="{88BA0D70-81CA-DD90-1A36-53CB5F2FD072}"/>
          </ac:spMkLst>
        </pc:spChg>
        <pc:spChg chg="del">
          <ac:chgData name="Walid Abdelrahman" userId="c2f7ec55-d383-4268-a5cf-f8b2867b443a" providerId="ADAL" clId="{495EBFDF-35F9-2245-B04C-929F5E2FE64B}" dt="2024-04-24T16:36:51.745" v="4910" actId="478"/>
          <ac:spMkLst>
            <pc:docMk/>
            <pc:sldMk cId="3172833623" sldId="258"/>
            <ac:spMk id="133" creationId="{918D2D92-6B62-73AA-C5F7-47983E389C37}"/>
          </ac:spMkLst>
        </pc:spChg>
        <pc:spChg chg="mod ord">
          <ac:chgData name="Walid Abdelrahman" userId="c2f7ec55-d383-4268-a5cf-f8b2867b443a" providerId="ADAL" clId="{495EBFDF-35F9-2245-B04C-929F5E2FE64B}" dt="2024-04-23T22:15:55.861" v="1560" actId="700"/>
          <ac:spMkLst>
            <pc:docMk/>
            <pc:sldMk cId="3172833623" sldId="258"/>
            <ac:spMk id="134" creationId="{49903FF2-A0E4-532D-83F5-6267A0674BA9}"/>
          </ac:spMkLst>
        </pc:spChg>
        <pc:spChg chg="del">
          <ac:chgData name="Walid Abdelrahman" userId="c2f7ec55-d383-4268-a5cf-f8b2867b443a" providerId="ADAL" clId="{495EBFDF-35F9-2245-B04C-929F5E2FE64B}" dt="2024-04-23T22:15:02.588" v="1528" actId="478"/>
          <ac:spMkLst>
            <pc:docMk/>
            <pc:sldMk cId="3172833623" sldId="258"/>
            <ac:spMk id="149" creationId="{1DBF0A76-C4D3-DF41-5B89-ED81ADC6053F}"/>
          </ac:spMkLst>
        </pc:spChg>
        <pc:spChg chg="del">
          <ac:chgData name="Walid Abdelrahman" userId="c2f7ec55-d383-4268-a5cf-f8b2867b443a" providerId="ADAL" clId="{495EBFDF-35F9-2245-B04C-929F5E2FE64B}" dt="2024-04-23T22:15:02.588" v="1528" actId="478"/>
          <ac:spMkLst>
            <pc:docMk/>
            <pc:sldMk cId="3172833623" sldId="258"/>
            <ac:spMk id="150" creationId="{94703CDC-4FCE-0547-39B1-8C2140B403C9}"/>
          </ac:spMkLst>
        </pc:spChg>
        <pc:spChg chg="mod topLvl">
          <ac:chgData name="Walid Abdelrahman" userId="c2f7ec55-d383-4268-a5cf-f8b2867b443a" providerId="ADAL" clId="{495EBFDF-35F9-2245-B04C-929F5E2FE64B}" dt="2024-04-24T16:36:47.855" v="4909" actId="1076"/>
          <ac:spMkLst>
            <pc:docMk/>
            <pc:sldMk cId="3172833623" sldId="258"/>
            <ac:spMk id="151" creationId="{3032D825-DF06-C664-FD8A-E580FB31EAFA}"/>
          </ac:spMkLst>
        </pc:spChg>
        <pc:grpChg chg="add del mod">
          <ac:chgData name="Walid Abdelrahman" userId="c2f7ec55-d383-4268-a5cf-f8b2867b443a" providerId="ADAL" clId="{495EBFDF-35F9-2245-B04C-929F5E2FE64B}" dt="2024-04-24T16:34:40.139" v="4877" actId="165"/>
          <ac:grpSpMkLst>
            <pc:docMk/>
            <pc:sldMk cId="3172833623" sldId="258"/>
            <ac:grpSpMk id="10" creationId="{53B63452-871B-EFAB-1CAB-DD96B8ACE334}"/>
          </ac:grpSpMkLst>
        </pc:grpChg>
        <pc:grpChg chg="add mod">
          <ac:chgData name="Walid Abdelrahman" userId="c2f7ec55-d383-4268-a5cf-f8b2867b443a" providerId="ADAL" clId="{495EBFDF-35F9-2245-B04C-929F5E2FE64B}" dt="2024-04-24T18:28:28.877" v="5766" actId="164"/>
          <ac:grpSpMkLst>
            <pc:docMk/>
            <pc:sldMk cId="3172833623" sldId="258"/>
            <ac:grpSpMk id="35" creationId="{DE75BF6E-83C8-91A7-583E-3D65ED173A2E}"/>
          </ac:grpSpMkLst>
        </pc:grpChg>
        <pc:grpChg chg="add mod">
          <ac:chgData name="Walid Abdelrahman" userId="c2f7ec55-d383-4268-a5cf-f8b2867b443a" providerId="ADAL" clId="{495EBFDF-35F9-2245-B04C-929F5E2FE64B}" dt="2024-04-24T18:28:28.877" v="5766" actId="164"/>
          <ac:grpSpMkLst>
            <pc:docMk/>
            <pc:sldMk cId="3172833623" sldId="258"/>
            <ac:grpSpMk id="36" creationId="{5E34CAE5-E3E8-550B-1051-62C85642BF2E}"/>
          </ac:grpSpMkLst>
        </pc:grpChg>
        <pc:grpChg chg="add del">
          <ac:chgData name="Walid Abdelrahman" userId="c2f7ec55-d383-4268-a5cf-f8b2867b443a" providerId="ADAL" clId="{495EBFDF-35F9-2245-B04C-929F5E2FE64B}" dt="2024-04-23T22:14:54.997" v="1526" actId="478"/>
          <ac:grpSpMkLst>
            <pc:docMk/>
            <pc:sldMk cId="3172833623" sldId="258"/>
            <ac:grpSpMk id="141" creationId="{687B534C-28E7-F6FD-3A25-0F4A954C412F}"/>
          </ac:grpSpMkLst>
        </pc:grpChg>
        <pc:grpChg chg="del">
          <ac:chgData name="Walid Abdelrahman" userId="c2f7ec55-d383-4268-a5cf-f8b2867b443a" providerId="ADAL" clId="{495EBFDF-35F9-2245-B04C-929F5E2FE64B}" dt="2024-04-23T22:14:56.627" v="1527" actId="478"/>
          <ac:grpSpMkLst>
            <pc:docMk/>
            <pc:sldMk cId="3172833623" sldId="258"/>
            <ac:grpSpMk id="148" creationId="{BCCCF992-384E-5472-4BF4-D7DF8C7BBA35}"/>
          </ac:grpSpMkLst>
        </pc:grpChg>
        <pc:graphicFrameChg chg="add mod">
          <ac:chgData name="Walid Abdelrahman" userId="c2f7ec55-d383-4268-a5cf-f8b2867b443a" providerId="ADAL" clId="{495EBFDF-35F9-2245-B04C-929F5E2FE64B}" dt="2024-04-24T19:34:13.076" v="6244" actId="113"/>
          <ac:graphicFrameMkLst>
            <pc:docMk/>
            <pc:sldMk cId="3172833623" sldId="258"/>
            <ac:graphicFrameMk id="11" creationId="{ED66EE67-DACD-30B1-77C1-C835C17B217C}"/>
          </ac:graphicFrameMkLst>
        </pc:graphicFrameChg>
        <pc:cxnChg chg="mod topLvl">
          <ac:chgData name="Walid Abdelrahman" userId="c2f7ec55-d383-4268-a5cf-f8b2867b443a" providerId="ADAL" clId="{495EBFDF-35F9-2245-B04C-929F5E2FE64B}" dt="2024-04-24T18:28:28.877" v="5766" actId="164"/>
          <ac:cxnSpMkLst>
            <pc:docMk/>
            <pc:sldMk cId="3172833623" sldId="258"/>
            <ac:cxnSpMk id="121" creationId="{D4AC7C8E-B10B-9F6B-9471-B8E92B99A739}"/>
          </ac:cxnSpMkLst>
        </pc:cxnChg>
        <pc:cxnChg chg="mod topLvl">
          <ac:chgData name="Walid Abdelrahman" userId="c2f7ec55-d383-4268-a5cf-f8b2867b443a" providerId="ADAL" clId="{495EBFDF-35F9-2245-B04C-929F5E2FE64B}" dt="2024-04-24T18:28:28.877" v="5766" actId="164"/>
          <ac:cxnSpMkLst>
            <pc:docMk/>
            <pc:sldMk cId="3172833623" sldId="258"/>
            <ac:cxnSpMk id="122" creationId="{DF6E2128-0F5E-33E9-5D23-82699FAEFC3F}"/>
          </ac:cxnSpMkLst>
        </pc:cxnChg>
        <pc:cxnChg chg="del mod topLvl">
          <ac:chgData name="Walid Abdelrahman" userId="c2f7ec55-d383-4268-a5cf-f8b2867b443a" providerId="ADAL" clId="{495EBFDF-35F9-2245-B04C-929F5E2FE64B}" dt="2024-04-24T16:34:46.571" v="4879" actId="478"/>
          <ac:cxnSpMkLst>
            <pc:docMk/>
            <pc:sldMk cId="3172833623" sldId="258"/>
            <ac:cxnSpMk id="123" creationId="{A12CFE48-47F9-BAC7-8E90-5B6499471D34}"/>
          </ac:cxnSpMkLst>
        </pc:cxnChg>
      </pc:sldChg>
      <pc:sldChg chg="del">
        <pc:chgData name="Walid Abdelrahman" userId="c2f7ec55-d383-4268-a5cf-f8b2867b443a" providerId="ADAL" clId="{495EBFDF-35F9-2245-B04C-929F5E2FE64B}" dt="2024-04-23T19:39:37.029" v="0" actId="2696"/>
        <pc:sldMkLst>
          <pc:docMk/>
          <pc:sldMk cId="2182684218" sldId="259"/>
        </pc:sldMkLst>
      </pc:sldChg>
      <pc:sldChg chg="del">
        <pc:chgData name="Walid Abdelrahman" userId="c2f7ec55-d383-4268-a5cf-f8b2867b443a" providerId="ADAL" clId="{495EBFDF-35F9-2245-B04C-929F5E2FE64B}" dt="2024-04-23T23:15:13.867" v="2390" actId="2696"/>
        <pc:sldMkLst>
          <pc:docMk/>
          <pc:sldMk cId="3864771028" sldId="262"/>
        </pc:sldMkLst>
      </pc:sldChg>
      <pc:sldChg chg="addSp modSp mod">
        <pc:chgData name="Walid Abdelrahman" userId="c2f7ec55-d383-4268-a5cf-f8b2867b443a" providerId="ADAL" clId="{495EBFDF-35F9-2245-B04C-929F5E2FE64B}" dt="2024-04-26T11:02:51.824" v="7653" actId="20577"/>
        <pc:sldMkLst>
          <pc:docMk/>
          <pc:sldMk cId="2953539012" sldId="269"/>
        </pc:sldMkLst>
        <pc:spChg chg="add mod">
          <ac:chgData name="Walid Abdelrahman" userId="c2f7ec55-d383-4268-a5cf-f8b2867b443a" providerId="ADAL" clId="{495EBFDF-35F9-2245-B04C-929F5E2FE64B}" dt="2024-04-23T23:17:37.194" v="2516" actId="57"/>
          <ac:spMkLst>
            <pc:docMk/>
            <pc:sldMk cId="2953539012" sldId="269"/>
            <ac:spMk id="3" creationId="{CD4EC66C-BEC5-F64A-B364-DD9008AC8F43}"/>
          </ac:spMkLst>
        </pc:spChg>
        <pc:spChg chg="mod">
          <ac:chgData name="Walid Abdelrahman" userId="c2f7ec55-d383-4268-a5cf-f8b2867b443a" providerId="ADAL" clId="{495EBFDF-35F9-2245-B04C-929F5E2FE64B}" dt="2024-04-26T11:02:51.824" v="7653" actId="20577"/>
          <ac:spMkLst>
            <pc:docMk/>
            <pc:sldMk cId="2953539012" sldId="269"/>
            <ac:spMk id="14" creationId="{18B276BA-1E87-0CB3-FECF-4314705C88EB}"/>
          </ac:spMkLst>
        </pc:spChg>
        <pc:spChg chg="mod">
          <ac:chgData name="Walid Abdelrahman" userId="c2f7ec55-d383-4268-a5cf-f8b2867b443a" providerId="ADAL" clId="{495EBFDF-35F9-2245-B04C-929F5E2FE64B}" dt="2024-04-23T23:17:42.785" v="2518" actId="57"/>
          <ac:spMkLst>
            <pc:docMk/>
            <pc:sldMk cId="2953539012" sldId="269"/>
            <ac:spMk id="16" creationId="{6BD1C3A3-EFFB-E238-00D7-F83BE4C82013}"/>
          </ac:spMkLst>
        </pc:spChg>
        <pc:spChg chg="mod">
          <ac:chgData name="Walid Abdelrahman" userId="c2f7ec55-d383-4268-a5cf-f8b2867b443a" providerId="ADAL" clId="{495EBFDF-35F9-2245-B04C-929F5E2FE64B}" dt="2024-04-25T12:03:10.936" v="7255" actId="20577"/>
          <ac:spMkLst>
            <pc:docMk/>
            <pc:sldMk cId="2953539012" sldId="269"/>
            <ac:spMk id="43" creationId="{71156706-8B47-72A0-0636-64F00D35C536}"/>
          </ac:spMkLst>
        </pc:spChg>
      </pc:sldChg>
      <pc:sldChg chg="addSp delSp modSp mod delAnim modAnim modNotesTx">
        <pc:chgData name="Walid Abdelrahman" userId="c2f7ec55-d383-4268-a5cf-f8b2867b443a" providerId="ADAL" clId="{495EBFDF-35F9-2245-B04C-929F5E2FE64B}" dt="2024-04-30T13:34:35.773" v="8273" actId="20577"/>
        <pc:sldMkLst>
          <pc:docMk/>
          <pc:sldMk cId="1744426828" sldId="270"/>
        </pc:sldMkLst>
        <pc:spChg chg="mod">
          <ac:chgData name="Walid Abdelrahman" userId="c2f7ec55-d383-4268-a5cf-f8b2867b443a" providerId="ADAL" clId="{495EBFDF-35F9-2245-B04C-929F5E2FE64B}" dt="2024-04-24T15:59:41.097" v="4812" actId="20577"/>
          <ac:spMkLst>
            <pc:docMk/>
            <pc:sldMk cId="1744426828" sldId="270"/>
            <ac:spMk id="5" creationId="{5DFFCE0C-3FBC-3F23-EDA2-0786F76C68A7}"/>
          </ac:spMkLst>
        </pc:spChg>
        <pc:spChg chg="add del mod">
          <ac:chgData name="Walid Abdelrahman" userId="c2f7ec55-d383-4268-a5cf-f8b2867b443a" providerId="ADAL" clId="{495EBFDF-35F9-2245-B04C-929F5E2FE64B}" dt="2024-04-24T13:16:52.328" v="3919" actId="478"/>
          <ac:spMkLst>
            <pc:docMk/>
            <pc:sldMk cId="1744426828" sldId="270"/>
            <ac:spMk id="7" creationId="{B52A9623-CF4D-36B4-AA53-6579C5375ED8}"/>
          </ac:spMkLst>
        </pc:spChg>
        <pc:spChg chg="mod">
          <ac:chgData name="Walid Abdelrahman" userId="c2f7ec55-d383-4268-a5cf-f8b2867b443a" providerId="ADAL" clId="{495EBFDF-35F9-2245-B04C-929F5E2FE64B}" dt="2024-04-28T00:08:20.561" v="7954" actId="20577"/>
          <ac:spMkLst>
            <pc:docMk/>
            <pc:sldMk cId="1744426828" sldId="270"/>
            <ac:spMk id="10" creationId="{27272D71-44C2-C50A-18EC-B502B84491C9}"/>
          </ac:spMkLst>
        </pc:spChg>
        <pc:spChg chg="add mod">
          <ac:chgData name="Walid Abdelrahman" userId="c2f7ec55-d383-4268-a5cf-f8b2867b443a" providerId="ADAL" clId="{495EBFDF-35F9-2245-B04C-929F5E2FE64B}" dt="2024-04-23T23:49:22.521" v="3013" actId="14100"/>
          <ac:spMkLst>
            <pc:docMk/>
            <pc:sldMk cId="1744426828" sldId="270"/>
            <ac:spMk id="11" creationId="{54862AFF-037D-F473-62EA-2D2CC3EA4B7E}"/>
          </ac:spMkLst>
        </pc:spChg>
        <pc:spChg chg="del">
          <ac:chgData name="Walid Abdelrahman" userId="c2f7ec55-d383-4268-a5cf-f8b2867b443a" providerId="ADAL" clId="{495EBFDF-35F9-2245-B04C-929F5E2FE64B}" dt="2024-04-23T23:28:54.997" v="2604" actId="478"/>
          <ac:spMkLst>
            <pc:docMk/>
            <pc:sldMk cId="1744426828" sldId="270"/>
            <ac:spMk id="12" creationId="{6F7BA56C-C8C8-0487-B516-B4B22A6F02BD}"/>
          </ac:spMkLst>
        </pc:spChg>
        <pc:spChg chg="add mod">
          <ac:chgData name="Walid Abdelrahman" userId="c2f7ec55-d383-4268-a5cf-f8b2867b443a" providerId="ADAL" clId="{495EBFDF-35F9-2245-B04C-929F5E2FE64B}" dt="2024-04-28T03:16:01.951" v="8044" actId="20577"/>
          <ac:spMkLst>
            <pc:docMk/>
            <pc:sldMk cId="1744426828" sldId="270"/>
            <ac:spMk id="13" creationId="{80CF0271-C9FC-CE4E-82AB-173419F06329}"/>
          </ac:spMkLst>
        </pc:spChg>
        <pc:spChg chg="del">
          <ac:chgData name="Walid Abdelrahman" userId="c2f7ec55-d383-4268-a5cf-f8b2867b443a" providerId="ADAL" clId="{495EBFDF-35F9-2245-B04C-929F5E2FE64B}" dt="2024-04-23T23:28:45.407" v="2601" actId="478"/>
          <ac:spMkLst>
            <pc:docMk/>
            <pc:sldMk cId="1744426828" sldId="270"/>
            <ac:spMk id="16" creationId="{E232C6ED-D07D-AB2E-CCAB-4B7992D9C25C}"/>
          </ac:spMkLst>
        </pc:spChg>
        <pc:spChg chg="del mod">
          <ac:chgData name="Walid Abdelrahman" userId="c2f7ec55-d383-4268-a5cf-f8b2867b443a" providerId="ADAL" clId="{495EBFDF-35F9-2245-B04C-929F5E2FE64B}" dt="2024-04-23T23:39:08.750" v="2838" actId="478"/>
          <ac:spMkLst>
            <pc:docMk/>
            <pc:sldMk cId="1744426828" sldId="270"/>
            <ac:spMk id="17" creationId="{0235F9CA-07D4-3B93-0521-105306236846}"/>
          </ac:spMkLst>
        </pc:spChg>
        <pc:spChg chg="mod">
          <ac:chgData name="Walid Abdelrahman" userId="c2f7ec55-d383-4268-a5cf-f8b2867b443a" providerId="ADAL" clId="{495EBFDF-35F9-2245-B04C-929F5E2FE64B}" dt="2024-04-23T23:43:28.888" v="2981" actId="164"/>
          <ac:spMkLst>
            <pc:docMk/>
            <pc:sldMk cId="1744426828" sldId="270"/>
            <ac:spMk id="21" creationId="{AD7644B7-6BC4-642E-9951-AD65A9ACB79C}"/>
          </ac:spMkLst>
        </pc:spChg>
        <pc:spChg chg="mod">
          <ac:chgData name="Walid Abdelrahman" userId="c2f7ec55-d383-4268-a5cf-f8b2867b443a" providerId="ADAL" clId="{495EBFDF-35F9-2245-B04C-929F5E2FE64B}" dt="2024-04-23T23:43:28.888" v="2981" actId="164"/>
          <ac:spMkLst>
            <pc:docMk/>
            <pc:sldMk cId="1744426828" sldId="270"/>
            <ac:spMk id="22" creationId="{7AF12D69-01CB-A190-10D0-BF5878F045DE}"/>
          </ac:spMkLst>
        </pc:spChg>
        <pc:spChg chg="mod">
          <ac:chgData name="Walid Abdelrahman" userId="c2f7ec55-d383-4268-a5cf-f8b2867b443a" providerId="ADAL" clId="{495EBFDF-35F9-2245-B04C-929F5E2FE64B}" dt="2024-04-24T18:23:36.625" v="5448" actId="20577"/>
          <ac:spMkLst>
            <pc:docMk/>
            <pc:sldMk cId="1744426828" sldId="270"/>
            <ac:spMk id="24" creationId="{EE9B9531-4A85-28E4-4EF6-A52969842368}"/>
          </ac:spMkLst>
        </pc:spChg>
        <pc:spChg chg="mod">
          <ac:chgData name="Walid Abdelrahman" userId="c2f7ec55-d383-4268-a5cf-f8b2867b443a" providerId="ADAL" clId="{495EBFDF-35F9-2245-B04C-929F5E2FE64B}" dt="2024-04-23T23:43:40.629" v="2982" actId="164"/>
          <ac:spMkLst>
            <pc:docMk/>
            <pc:sldMk cId="1744426828" sldId="270"/>
            <ac:spMk id="25" creationId="{1D7E4172-D6CF-F36A-E752-E4E8C84CA312}"/>
          </ac:spMkLst>
        </pc:spChg>
        <pc:grpChg chg="add mod">
          <ac:chgData name="Walid Abdelrahman" userId="c2f7ec55-d383-4268-a5cf-f8b2867b443a" providerId="ADAL" clId="{495EBFDF-35F9-2245-B04C-929F5E2FE64B}" dt="2024-04-23T23:44:11.675" v="2984" actId="14100"/>
          <ac:grpSpMkLst>
            <pc:docMk/>
            <pc:sldMk cId="1744426828" sldId="270"/>
            <ac:grpSpMk id="8" creationId="{5BC1D755-7AA1-2718-C7F8-2F6BBC9375F4}"/>
          </ac:grpSpMkLst>
        </pc:grpChg>
        <pc:grpChg chg="add mod">
          <ac:chgData name="Walid Abdelrahman" userId="c2f7ec55-d383-4268-a5cf-f8b2867b443a" providerId="ADAL" clId="{495EBFDF-35F9-2245-B04C-929F5E2FE64B}" dt="2024-04-23T23:43:40.629" v="2982" actId="164"/>
          <ac:grpSpMkLst>
            <pc:docMk/>
            <pc:sldMk cId="1744426828" sldId="270"/>
            <ac:grpSpMk id="9" creationId="{DBCE450D-A8C9-3FF3-1B6E-2B0FF6474574}"/>
          </ac:grpSpMkLst>
        </pc:grpChg>
        <pc:graphicFrameChg chg="add del mod">
          <ac:chgData name="Walid Abdelrahman" userId="c2f7ec55-d383-4268-a5cf-f8b2867b443a" providerId="ADAL" clId="{495EBFDF-35F9-2245-B04C-929F5E2FE64B}" dt="2024-04-23T23:19:18.724" v="2527" actId="478"/>
          <ac:graphicFrameMkLst>
            <pc:docMk/>
            <pc:sldMk cId="1744426828" sldId="270"/>
            <ac:graphicFrameMk id="2" creationId="{B65F2FE4-C5F2-C7A9-E535-8F9A07D5C882}"/>
          </ac:graphicFrameMkLst>
        </pc:graphicFrameChg>
        <pc:graphicFrameChg chg="add mod modGraphic">
          <ac:chgData name="Walid Abdelrahman" userId="c2f7ec55-d383-4268-a5cf-f8b2867b443a" providerId="ADAL" clId="{495EBFDF-35F9-2245-B04C-929F5E2FE64B}" dt="2024-04-28T03:07:44.590" v="8012" actId="2165"/>
          <ac:graphicFrameMkLst>
            <pc:docMk/>
            <pc:sldMk cId="1744426828" sldId="270"/>
            <ac:graphicFrameMk id="2" creationId="{F0005480-A9F4-C861-EAA1-EF340B4FAE4A}"/>
          </ac:graphicFrameMkLst>
        </pc:graphicFrameChg>
        <pc:graphicFrameChg chg="add mod">
          <ac:chgData name="Walid Abdelrahman" userId="c2f7ec55-d383-4268-a5cf-f8b2867b443a" providerId="ADAL" clId="{495EBFDF-35F9-2245-B04C-929F5E2FE64B}" dt="2024-04-24T13:02:38.763" v="3794" actId="692"/>
          <ac:graphicFrameMkLst>
            <pc:docMk/>
            <pc:sldMk cId="1744426828" sldId="270"/>
            <ac:graphicFrameMk id="3" creationId="{BEFE115C-AB8E-72C6-8791-8D2F41BB8C4E}"/>
          </ac:graphicFrameMkLst>
        </pc:graphicFrameChg>
        <pc:picChg chg="del mod">
          <ac:chgData name="Walid Abdelrahman" userId="c2f7ec55-d383-4268-a5cf-f8b2867b443a" providerId="ADAL" clId="{495EBFDF-35F9-2245-B04C-929F5E2FE64B}" dt="2024-04-23T23:28:52.020" v="2603" actId="478"/>
          <ac:picMkLst>
            <pc:docMk/>
            <pc:sldMk cId="1744426828" sldId="270"/>
            <ac:picMk id="14" creationId="{5372E734-F3FC-F96B-E87E-66B4C1A0ED60}"/>
          </ac:picMkLst>
        </pc:picChg>
      </pc:sldChg>
      <pc:sldChg chg="addSp delSp modSp mod delAnim modAnim modNotesTx">
        <pc:chgData name="Walid Abdelrahman" userId="c2f7ec55-d383-4268-a5cf-f8b2867b443a" providerId="ADAL" clId="{495EBFDF-35F9-2245-B04C-929F5E2FE64B}" dt="2024-04-30T14:14:54.932" v="8830" actId="20577"/>
        <pc:sldMkLst>
          <pc:docMk/>
          <pc:sldMk cId="2442933206" sldId="326"/>
        </pc:sldMkLst>
        <pc:spChg chg="add mod">
          <ac:chgData name="Walid Abdelrahman" userId="c2f7ec55-d383-4268-a5cf-f8b2867b443a" providerId="ADAL" clId="{495EBFDF-35F9-2245-B04C-929F5E2FE64B}" dt="2024-04-25T02:26:51.700" v="7208" actId="20577"/>
          <ac:spMkLst>
            <pc:docMk/>
            <pc:sldMk cId="2442933206" sldId="326"/>
            <ac:spMk id="2" creationId="{3989F7A5-9F9F-969F-8A78-1DA8364DF918}"/>
          </ac:spMkLst>
        </pc:spChg>
        <pc:spChg chg="mod">
          <ac:chgData name="Walid Abdelrahman" userId="c2f7ec55-d383-4268-a5cf-f8b2867b443a" providerId="ADAL" clId="{495EBFDF-35F9-2245-B04C-929F5E2FE64B}" dt="2024-04-24T16:28:17.135" v="4831" actId="20577"/>
          <ac:spMkLst>
            <pc:docMk/>
            <pc:sldMk cId="2442933206" sldId="326"/>
            <ac:spMk id="5" creationId="{B9FA30F3-D469-9B83-CAB5-18729178C8BF}"/>
          </ac:spMkLst>
        </pc:spChg>
        <pc:spChg chg="del mod">
          <ac:chgData name="Walid Abdelrahman" userId="c2f7ec55-d383-4268-a5cf-f8b2867b443a" providerId="ADAL" clId="{495EBFDF-35F9-2245-B04C-929F5E2FE64B}" dt="2024-04-23T19:40:04.899" v="32" actId="478"/>
          <ac:spMkLst>
            <pc:docMk/>
            <pc:sldMk cId="2442933206" sldId="326"/>
            <ac:spMk id="7" creationId="{3DADD618-E952-8D66-4429-162906EBD20A}"/>
          </ac:spMkLst>
        </pc:spChg>
        <pc:spChg chg="mod">
          <ac:chgData name="Walid Abdelrahman" userId="c2f7ec55-d383-4268-a5cf-f8b2867b443a" providerId="ADAL" clId="{495EBFDF-35F9-2245-B04C-929F5E2FE64B}" dt="2024-04-24T16:28:22.557" v="4833" actId="20577"/>
          <ac:spMkLst>
            <pc:docMk/>
            <pc:sldMk cId="2442933206" sldId="326"/>
            <ac:spMk id="28" creationId="{CDDC7BAE-E5CC-3879-0633-A1A9067A98DC}"/>
          </ac:spMkLst>
        </pc:spChg>
        <pc:spChg chg="mod">
          <ac:chgData name="Walid Abdelrahman" userId="c2f7ec55-d383-4268-a5cf-f8b2867b443a" providerId="ADAL" clId="{495EBFDF-35F9-2245-B04C-929F5E2FE64B}" dt="2024-04-24T16:28:20.115" v="4832" actId="20577"/>
          <ac:spMkLst>
            <pc:docMk/>
            <pc:sldMk cId="2442933206" sldId="326"/>
            <ac:spMk id="31" creationId="{7657C786-64F0-D1F4-01AF-1C1B7BB39758}"/>
          </ac:spMkLst>
        </pc:spChg>
      </pc:sldChg>
      <pc:sldChg chg="addSp delSp modSp del mod">
        <pc:chgData name="Walid Abdelrahman" userId="c2f7ec55-d383-4268-a5cf-f8b2867b443a" providerId="ADAL" clId="{495EBFDF-35F9-2245-B04C-929F5E2FE64B}" dt="2024-04-23T22:19:32.290" v="1624" actId="2696"/>
        <pc:sldMkLst>
          <pc:docMk/>
          <pc:sldMk cId="2673579465" sldId="327"/>
        </pc:sldMkLst>
        <pc:spChg chg="del">
          <ac:chgData name="Walid Abdelrahman" userId="c2f7ec55-d383-4268-a5cf-f8b2867b443a" providerId="ADAL" clId="{495EBFDF-35F9-2245-B04C-929F5E2FE64B}" dt="2024-04-23T22:15:12.352" v="1529" actId="21"/>
          <ac:spMkLst>
            <pc:docMk/>
            <pc:sldMk cId="2673579465" sldId="327"/>
            <ac:spMk id="3" creationId="{7C28CC25-223F-DEDA-DF6A-66BE5DB32996}"/>
          </ac:spMkLst>
        </pc:spChg>
        <pc:spChg chg="add mod">
          <ac:chgData name="Walid Abdelrahman" userId="c2f7ec55-d383-4268-a5cf-f8b2867b443a" providerId="ADAL" clId="{495EBFDF-35F9-2245-B04C-929F5E2FE64B}" dt="2024-04-23T22:15:12.352" v="1529" actId="21"/>
          <ac:spMkLst>
            <pc:docMk/>
            <pc:sldMk cId="2673579465" sldId="327"/>
            <ac:spMk id="6" creationId="{FDBD5C02-A773-B127-AAE6-5C12810943E5}"/>
          </ac:spMkLst>
        </pc:spChg>
      </pc:sldChg>
      <pc:sldChg chg="addSp delSp modSp mod delAnim modAnim modNotesTx">
        <pc:chgData name="Walid Abdelrahman" userId="c2f7ec55-d383-4268-a5cf-f8b2867b443a" providerId="ADAL" clId="{495EBFDF-35F9-2245-B04C-929F5E2FE64B}" dt="2024-04-30T13:42:26.277" v="8404" actId="20577"/>
        <pc:sldMkLst>
          <pc:docMk/>
          <pc:sldMk cId="406705837" sldId="328"/>
        </pc:sldMkLst>
        <pc:spChg chg="mod">
          <ac:chgData name="Walid Abdelrahman" userId="c2f7ec55-d383-4268-a5cf-f8b2867b443a" providerId="ADAL" clId="{495EBFDF-35F9-2245-B04C-929F5E2FE64B}" dt="2024-04-24T17:01:26.551" v="5119" actId="20577"/>
          <ac:spMkLst>
            <pc:docMk/>
            <pc:sldMk cId="406705837" sldId="328"/>
            <ac:spMk id="2" creationId="{F2B34C5A-DA96-7444-2D00-FF5CB8A6FCE4}"/>
          </ac:spMkLst>
        </pc:spChg>
        <pc:spChg chg="add del mod">
          <ac:chgData name="Walid Abdelrahman" userId="c2f7ec55-d383-4268-a5cf-f8b2867b443a" providerId="ADAL" clId="{495EBFDF-35F9-2245-B04C-929F5E2FE64B}" dt="2024-04-25T12:52:47.576" v="7370"/>
          <ac:spMkLst>
            <pc:docMk/>
            <pc:sldMk cId="406705837" sldId="328"/>
            <ac:spMk id="3" creationId="{1E5CFBA5-F426-508E-CC9A-19E454E67103}"/>
          </ac:spMkLst>
        </pc:spChg>
        <pc:spChg chg="mod">
          <ac:chgData name="Walid Abdelrahman" userId="c2f7ec55-d383-4268-a5cf-f8b2867b443a" providerId="ADAL" clId="{495EBFDF-35F9-2245-B04C-929F5E2FE64B}" dt="2024-04-23T23:57:46.645" v="3188" actId="1076"/>
          <ac:spMkLst>
            <pc:docMk/>
            <pc:sldMk cId="406705837" sldId="328"/>
            <ac:spMk id="4" creationId="{8DC54C3A-A388-BCF0-A444-3E153348D3D0}"/>
          </ac:spMkLst>
        </pc:spChg>
        <pc:spChg chg="add del mod">
          <ac:chgData name="Walid Abdelrahman" userId="c2f7ec55-d383-4268-a5cf-f8b2867b443a" providerId="ADAL" clId="{495EBFDF-35F9-2245-B04C-929F5E2FE64B}" dt="2024-04-23T23:57:37.886" v="3186" actId="478"/>
          <ac:spMkLst>
            <pc:docMk/>
            <pc:sldMk cId="406705837" sldId="328"/>
            <ac:spMk id="5" creationId="{E1A96040-4851-E168-BB78-C596C32D2B34}"/>
          </ac:spMkLst>
        </pc:spChg>
        <pc:spChg chg="add del mod">
          <ac:chgData name="Walid Abdelrahman" userId="c2f7ec55-d383-4268-a5cf-f8b2867b443a" providerId="ADAL" clId="{495EBFDF-35F9-2245-B04C-929F5E2FE64B}" dt="2024-04-23T23:59:01.489" v="3219" actId="478"/>
          <ac:spMkLst>
            <pc:docMk/>
            <pc:sldMk cId="406705837" sldId="328"/>
            <ac:spMk id="6" creationId="{F005778F-EA11-35EE-4892-A8DB75DC4CA0}"/>
          </ac:spMkLst>
        </pc:spChg>
        <pc:spChg chg="mod">
          <ac:chgData name="Walid Abdelrahman" userId="c2f7ec55-d383-4268-a5cf-f8b2867b443a" providerId="ADAL" clId="{495EBFDF-35F9-2245-B04C-929F5E2FE64B}" dt="2024-04-25T12:56:51.163" v="7580" actId="404"/>
          <ac:spMkLst>
            <pc:docMk/>
            <pc:sldMk cId="406705837" sldId="328"/>
            <ac:spMk id="9" creationId="{F12E878E-138C-2F41-C8E8-42AA79283C89}"/>
          </ac:spMkLst>
        </pc:spChg>
        <pc:spChg chg="add del mod topLvl">
          <ac:chgData name="Walid Abdelrahman" userId="c2f7ec55-d383-4268-a5cf-f8b2867b443a" providerId="ADAL" clId="{495EBFDF-35F9-2245-B04C-929F5E2FE64B}" dt="2024-04-24T13:13:02.275" v="3878" actId="478"/>
          <ac:spMkLst>
            <pc:docMk/>
            <pc:sldMk cId="406705837" sldId="328"/>
            <ac:spMk id="11" creationId="{D49BCB02-12BC-DA45-2C57-D77BC59CBEB3}"/>
          </ac:spMkLst>
        </pc:spChg>
        <pc:spChg chg="mod topLvl">
          <ac:chgData name="Walid Abdelrahman" userId="c2f7ec55-d383-4268-a5cf-f8b2867b443a" providerId="ADAL" clId="{495EBFDF-35F9-2245-B04C-929F5E2FE64B}" dt="2024-04-24T12:52:55.977" v="3748" actId="164"/>
          <ac:spMkLst>
            <pc:docMk/>
            <pc:sldMk cId="406705837" sldId="328"/>
            <ac:spMk id="16" creationId="{C51DBB96-8783-3C36-3D5A-9DDB0E95E24F}"/>
          </ac:spMkLst>
        </pc:spChg>
        <pc:spChg chg="mod topLvl">
          <ac:chgData name="Walid Abdelrahman" userId="c2f7ec55-d383-4268-a5cf-f8b2867b443a" providerId="ADAL" clId="{495EBFDF-35F9-2245-B04C-929F5E2FE64B}" dt="2024-04-24T12:54:51.539" v="3761" actId="164"/>
          <ac:spMkLst>
            <pc:docMk/>
            <pc:sldMk cId="406705837" sldId="328"/>
            <ac:spMk id="22" creationId="{A4CC740D-60BF-7A43-5F9F-17FF38AC458D}"/>
          </ac:spMkLst>
        </pc:spChg>
        <pc:spChg chg="add mod">
          <ac:chgData name="Walid Abdelrahman" userId="c2f7ec55-d383-4268-a5cf-f8b2867b443a" providerId="ADAL" clId="{495EBFDF-35F9-2245-B04C-929F5E2FE64B}" dt="2024-04-25T12:59:32.352" v="7596" actId="1036"/>
          <ac:spMkLst>
            <pc:docMk/>
            <pc:sldMk cId="406705837" sldId="328"/>
            <ac:spMk id="27" creationId="{798819C6-C2B2-3FC4-2384-D412C89A36B1}"/>
          </ac:spMkLst>
        </pc:spChg>
        <pc:spChg chg="add mod">
          <ac:chgData name="Walid Abdelrahman" userId="c2f7ec55-d383-4268-a5cf-f8b2867b443a" providerId="ADAL" clId="{495EBFDF-35F9-2245-B04C-929F5E2FE64B}" dt="2024-04-28T03:16:22.294" v="8053" actId="20577"/>
          <ac:spMkLst>
            <pc:docMk/>
            <pc:sldMk cId="406705837" sldId="328"/>
            <ac:spMk id="30" creationId="{8AD432C2-A9BD-A48C-8549-45C71D8D0548}"/>
          </ac:spMkLst>
        </pc:spChg>
        <pc:grpChg chg="add del mod">
          <ac:chgData name="Walid Abdelrahman" userId="c2f7ec55-d383-4268-a5cf-f8b2867b443a" providerId="ADAL" clId="{495EBFDF-35F9-2245-B04C-929F5E2FE64B}" dt="2024-04-24T12:43:06.673" v="3700" actId="165"/>
          <ac:grpSpMkLst>
            <pc:docMk/>
            <pc:sldMk cId="406705837" sldId="328"/>
            <ac:grpSpMk id="8" creationId="{3EC3FA4C-451C-9B82-D8CE-029D66588494}"/>
          </ac:grpSpMkLst>
        </pc:grpChg>
        <pc:grpChg chg="add mod">
          <ac:chgData name="Walid Abdelrahman" userId="c2f7ec55-d383-4268-a5cf-f8b2867b443a" providerId="ADAL" clId="{495EBFDF-35F9-2245-B04C-929F5E2FE64B}" dt="2024-04-25T12:59:32.352" v="7596" actId="1036"/>
          <ac:grpSpMkLst>
            <pc:docMk/>
            <pc:sldMk cId="406705837" sldId="328"/>
            <ac:grpSpMk id="21" creationId="{ED180B68-32A0-286E-3EA2-B02D4410BD11}"/>
          </ac:grpSpMkLst>
        </pc:grpChg>
        <pc:grpChg chg="add del mod topLvl">
          <ac:chgData name="Walid Abdelrahman" userId="c2f7ec55-d383-4268-a5cf-f8b2867b443a" providerId="ADAL" clId="{495EBFDF-35F9-2245-B04C-929F5E2FE64B}" dt="2024-04-24T12:50:47.216" v="3730" actId="165"/>
          <ac:grpSpMkLst>
            <pc:docMk/>
            <pc:sldMk cId="406705837" sldId="328"/>
            <ac:grpSpMk id="23" creationId="{9CAD6939-9E74-B1B0-BB8A-5E020E82745F}"/>
          </ac:grpSpMkLst>
        </pc:grpChg>
        <pc:grpChg chg="add mod">
          <ac:chgData name="Walid Abdelrahman" userId="c2f7ec55-d383-4268-a5cf-f8b2867b443a" providerId="ADAL" clId="{495EBFDF-35F9-2245-B04C-929F5E2FE64B}" dt="2024-04-25T12:59:32.352" v="7596" actId="1036"/>
          <ac:grpSpMkLst>
            <pc:docMk/>
            <pc:sldMk cId="406705837" sldId="328"/>
            <ac:grpSpMk id="25" creationId="{3629B61A-2596-F19A-59C1-724CE1E3D833}"/>
          </ac:grpSpMkLst>
        </pc:grpChg>
        <pc:grpChg chg="add del mod">
          <ac:chgData name="Walid Abdelrahman" userId="c2f7ec55-d383-4268-a5cf-f8b2867b443a" providerId="ADAL" clId="{495EBFDF-35F9-2245-B04C-929F5E2FE64B}" dt="2024-04-24T13:13:00.409" v="3877" actId="21"/>
          <ac:grpSpMkLst>
            <pc:docMk/>
            <pc:sldMk cId="406705837" sldId="328"/>
            <ac:grpSpMk id="29" creationId="{29CD5019-118F-C72E-4F9D-976B6F93512A}"/>
          </ac:grpSpMkLst>
        </pc:grpChg>
        <pc:graphicFrameChg chg="add mod">
          <ac:chgData name="Walid Abdelrahman" userId="c2f7ec55-d383-4268-a5cf-f8b2867b443a" providerId="ADAL" clId="{495EBFDF-35F9-2245-B04C-929F5E2FE64B}" dt="2024-04-25T12:59:32.352" v="7596" actId="1036"/>
          <ac:graphicFrameMkLst>
            <pc:docMk/>
            <pc:sldMk cId="406705837" sldId="328"/>
            <ac:graphicFrameMk id="13" creationId="{47F285E1-4CF0-8291-9F72-9CFD6A407E8F}"/>
          </ac:graphicFrameMkLst>
        </pc:graphicFrameChg>
        <pc:picChg chg="mod">
          <ac:chgData name="Walid Abdelrahman" userId="c2f7ec55-d383-4268-a5cf-f8b2867b443a" providerId="ADAL" clId="{495EBFDF-35F9-2245-B04C-929F5E2FE64B}" dt="2024-04-25T12:59:21.082" v="7590" actId="14100"/>
          <ac:picMkLst>
            <pc:docMk/>
            <pc:sldMk cId="406705837" sldId="328"/>
            <ac:picMk id="7" creationId="{243F5F3C-6677-792E-C04A-9D2980F93D45}"/>
          </ac:picMkLst>
        </pc:picChg>
        <pc:picChg chg="add del mod topLvl">
          <ac:chgData name="Walid Abdelrahman" userId="c2f7ec55-d383-4268-a5cf-f8b2867b443a" providerId="ADAL" clId="{495EBFDF-35F9-2245-B04C-929F5E2FE64B}" dt="2024-04-24T12:43:12.226" v="3703" actId="478"/>
          <ac:picMkLst>
            <pc:docMk/>
            <pc:sldMk cId="406705837" sldId="328"/>
            <ac:picMk id="10" creationId="{A121E1E8-1EA4-21BB-D482-F6EBDDDB5E14}"/>
          </ac:picMkLst>
        </pc:picChg>
        <pc:picChg chg="add del mod topLvl">
          <ac:chgData name="Walid Abdelrahman" userId="c2f7ec55-d383-4268-a5cf-f8b2867b443a" providerId="ADAL" clId="{495EBFDF-35F9-2245-B04C-929F5E2FE64B}" dt="2024-04-24T13:13:00.409" v="3877" actId="21"/>
          <ac:picMkLst>
            <pc:docMk/>
            <pc:sldMk cId="406705837" sldId="328"/>
            <ac:picMk id="28" creationId="{417D90E5-6B19-BD0C-49AF-B90698FE51FB}"/>
          </ac:picMkLst>
        </pc:picChg>
        <pc:picChg chg="add del mod">
          <ac:chgData name="Walid Abdelrahman" userId="c2f7ec55-d383-4268-a5cf-f8b2867b443a" providerId="ADAL" clId="{495EBFDF-35F9-2245-B04C-929F5E2FE64B}" dt="2024-04-24T13:15:29.951" v="3900" actId="478"/>
          <ac:picMkLst>
            <pc:docMk/>
            <pc:sldMk cId="406705837" sldId="328"/>
            <ac:picMk id="31" creationId="{46454641-752C-A334-15CD-5BD7FDB05641}"/>
          </ac:picMkLst>
        </pc:picChg>
        <pc:cxnChg chg="mod topLvl">
          <ac:chgData name="Walid Abdelrahman" userId="c2f7ec55-d383-4268-a5cf-f8b2867b443a" providerId="ADAL" clId="{495EBFDF-35F9-2245-B04C-929F5E2FE64B}" dt="2024-04-24T12:52:55.977" v="3748" actId="164"/>
          <ac:cxnSpMkLst>
            <pc:docMk/>
            <pc:sldMk cId="406705837" sldId="328"/>
            <ac:cxnSpMk id="12" creationId="{C04E5B78-701F-1EBA-4980-65FE2C94F82E}"/>
          </ac:cxnSpMkLst>
        </pc:cxnChg>
        <pc:cxnChg chg="mod topLvl">
          <ac:chgData name="Walid Abdelrahman" userId="c2f7ec55-d383-4268-a5cf-f8b2867b443a" providerId="ADAL" clId="{495EBFDF-35F9-2245-B04C-929F5E2FE64B}" dt="2024-04-25T12:57:41.375" v="7583" actId="14100"/>
          <ac:cxnSpMkLst>
            <pc:docMk/>
            <pc:sldMk cId="406705837" sldId="328"/>
            <ac:cxnSpMk id="20" creationId="{FD7868AD-6CBC-122F-C036-86165DD4E982}"/>
          </ac:cxnSpMkLst>
        </pc:cxnChg>
      </pc:sldChg>
      <pc:sldChg chg="addSp delSp modSp mod delAnim modAnim modNotesTx">
        <pc:chgData name="Walid Abdelrahman" userId="c2f7ec55-d383-4268-a5cf-f8b2867b443a" providerId="ADAL" clId="{495EBFDF-35F9-2245-B04C-929F5E2FE64B}" dt="2024-04-30T15:15:40.147" v="9279"/>
        <pc:sldMkLst>
          <pc:docMk/>
          <pc:sldMk cId="3453141549" sldId="330"/>
        </pc:sldMkLst>
        <pc:spChg chg="mod">
          <ac:chgData name="Walid Abdelrahman" userId="c2f7ec55-d383-4268-a5cf-f8b2867b443a" providerId="ADAL" clId="{495EBFDF-35F9-2245-B04C-929F5E2FE64B}" dt="2024-04-24T18:40:38.673" v="6011" actId="20577"/>
          <ac:spMkLst>
            <pc:docMk/>
            <pc:sldMk cId="3453141549" sldId="330"/>
            <ac:spMk id="2" creationId="{57171311-7FDC-1B19-7542-28F7C9CC6E11}"/>
          </ac:spMkLst>
        </pc:spChg>
        <pc:spChg chg="add mod">
          <ac:chgData name="Walid Abdelrahman" userId="c2f7ec55-d383-4268-a5cf-f8b2867b443a" providerId="ADAL" clId="{495EBFDF-35F9-2245-B04C-929F5E2FE64B}" dt="2024-04-30T15:13:43.419" v="9278" actId="1076"/>
          <ac:spMkLst>
            <pc:docMk/>
            <pc:sldMk cId="3453141549" sldId="330"/>
            <ac:spMk id="3" creationId="{9E8EB719-BEC0-4AF3-FDBE-B9B8762CC1F2}"/>
          </ac:spMkLst>
        </pc:spChg>
        <pc:spChg chg="mod">
          <ac:chgData name="Walid Abdelrahman" userId="c2f7ec55-d383-4268-a5cf-f8b2867b443a" providerId="ADAL" clId="{495EBFDF-35F9-2245-B04C-929F5E2FE64B}" dt="2024-04-30T15:08:18.871" v="9267" actId="20577"/>
          <ac:spMkLst>
            <pc:docMk/>
            <pc:sldMk cId="3453141549" sldId="330"/>
            <ac:spMk id="20" creationId="{E140FD73-7852-7BD3-C6B3-1F65742B90DA}"/>
          </ac:spMkLst>
        </pc:spChg>
        <pc:spChg chg="del">
          <ac:chgData name="Walid Abdelrahman" userId="c2f7ec55-d383-4268-a5cf-f8b2867b443a" providerId="ADAL" clId="{495EBFDF-35F9-2245-B04C-929F5E2FE64B}" dt="2024-04-24T13:20:23.187" v="3931" actId="478"/>
          <ac:spMkLst>
            <pc:docMk/>
            <pc:sldMk cId="3453141549" sldId="330"/>
            <ac:spMk id="22" creationId="{FBB0234B-13E0-D01A-78CB-A0C3684D1812}"/>
          </ac:spMkLst>
        </pc:spChg>
        <pc:graphicFrameChg chg="add mod">
          <ac:chgData name="Walid Abdelrahman" userId="c2f7ec55-d383-4268-a5cf-f8b2867b443a" providerId="ADAL" clId="{495EBFDF-35F9-2245-B04C-929F5E2FE64B}" dt="2024-04-24T15:32:03.293" v="4781" actId="1076"/>
          <ac:graphicFrameMkLst>
            <pc:docMk/>
            <pc:sldMk cId="3453141549" sldId="330"/>
            <ac:graphicFrameMk id="5" creationId="{5192C4CF-E8F6-1B98-3639-FDB97FF8DA84}"/>
          </ac:graphicFrameMkLst>
        </pc:graphicFrameChg>
        <pc:graphicFrameChg chg="add mod">
          <ac:chgData name="Walid Abdelrahman" userId="c2f7ec55-d383-4268-a5cf-f8b2867b443a" providerId="ADAL" clId="{495EBFDF-35F9-2245-B04C-929F5E2FE64B}" dt="2024-04-24T15:32:22.025" v="4785" actId="1076"/>
          <ac:graphicFrameMkLst>
            <pc:docMk/>
            <pc:sldMk cId="3453141549" sldId="330"/>
            <ac:graphicFrameMk id="6" creationId="{78C12013-6D9B-4C22-AB8F-42553337C845}"/>
          </ac:graphicFrameMkLst>
        </pc:graphicFrameChg>
        <pc:picChg chg="del mod">
          <ac:chgData name="Walid Abdelrahman" userId="c2f7ec55-d383-4268-a5cf-f8b2867b443a" providerId="ADAL" clId="{495EBFDF-35F9-2245-B04C-929F5E2FE64B}" dt="2024-04-24T15:15:11.544" v="4751" actId="478"/>
          <ac:picMkLst>
            <pc:docMk/>
            <pc:sldMk cId="3453141549" sldId="330"/>
            <ac:picMk id="8" creationId="{BCB75F3B-676D-F5FB-F055-67E19F514024}"/>
          </ac:picMkLst>
        </pc:picChg>
        <pc:picChg chg="del mod">
          <ac:chgData name="Walid Abdelrahman" userId="c2f7ec55-d383-4268-a5cf-f8b2867b443a" providerId="ADAL" clId="{495EBFDF-35F9-2245-B04C-929F5E2FE64B}" dt="2024-04-24T15:32:28.627" v="4786" actId="478"/>
          <ac:picMkLst>
            <pc:docMk/>
            <pc:sldMk cId="3453141549" sldId="330"/>
            <ac:picMk id="11" creationId="{631CB0C3-C39D-6D45-B541-5CA0DF342BE1}"/>
          </ac:picMkLst>
        </pc:picChg>
        <pc:picChg chg="del mod">
          <ac:chgData name="Walid Abdelrahman" userId="c2f7ec55-d383-4268-a5cf-f8b2867b443a" providerId="ADAL" clId="{495EBFDF-35F9-2245-B04C-929F5E2FE64B}" dt="2024-04-24T15:32:30.568" v="4787" actId="478"/>
          <ac:picMkLst>
            <pc:docMk/>
            <pc:sldMk cId="3453141549" sldId="330"/>
            <ac:picMk id="21" creationId="{EE39C782-599E-5B4E-77E3-713DB8F55906}"/>
          </ac:picMkLst>
        </pc:picChg>
      </pc:sldChg>
      <pc:sldChg chg="addSp delSp modSp mod modAnim chgLayout modNotesTx">
        <pc:chgData name="Walid Abdelrahman" userId="c2f7ec55-d383-4268-a5cf-f8b2867b443a" providerId="ADAL" clId="{495EBFDF-35F9-2245-B04C-929F5E2FE64B}" dt="2024-04-30T14:39:45.629" v="9156" actId="20577"/>
        <pc:sldMkLst>
          <pc:docMk/>
          <pc:sldMk cId="2846925876" sldId="331"/>
        </pc:sldMkLst>
        <pc:spChg chg="mod ord">
          <ac:chgData name="Walid Abdelrahman" userId="c2f7ec55-d383-4268-a5cf-f8b2867b443a" providerId="ADAL" clId="{495EBFDF-35F9-2245-B04C-929F5E2FE64B}" dt="2024-04-26T11:39:04.619" v="7829" actId="1076"/>
          <ac:spMkLst>
            <pc:docMk/>
            <pc:sldMk cId="2846925876" sldId="331"/>
            <ac:spMk id="2" creationId="{BAB53176-1D9D-37BD-2116-37D3750F1901}"/>
          </ac:spMkLst>
        </pc:spChg>
        <pc:spChg chg="add del mod">
          <ac:chgData name="Walid Abdelrahman" userId="c2f7ec55-d383-4268-a5cf-f8b2867b443a" providerId="ADAL" clId="{495EBFDF-35F9-2245-B04C-929F5E2FE64B}" dt="2024-04-24T18:20:13.192" v="5174" actId="478"/>
          <ac:spMkLst>
            <pc:docMk/>
            <pc:sldMk cId="2846925876" sldId="331"/>
            <ac:spMk id="3" creationId="{0EA4E459-B26E-726A-CD26-3301C19C24B6}"/>
          </ac:spMkLst>
        </pc:spChg>
        <pc:spChg chg="mod ord">
          <ac:chgData name="Walid Abdelrahman" userId="c2f7ec55-d383-4268-a5cf-f8b2867b443a" providerId="ADAL" clId="{495EBFDF-35F9-2245-B04C-929F5E2FE64B}" dt="2024-04-24T18:19:58.343" v="5170" actId="700"/>
          <ac:spMkLst>
            <pc:docMk/>
            <pc:sldMk cId="2846925876" sldId="331"/>
            <ac:spMk id="4" creationId="{03938FE5-9E69-99FF-B09B-9573A7F1B6E8}"/>
          </ac:spMkLst>
        </pc:spChg>
        <pc:spChg chg="add mod">
          <ac:chgData name="Walid Abdelrahman" userId="c2f7ec55-d383-4268-a5cf-f8b2867b443a" providerId="ADAL" clId="{495EBFDF-35F9-2245-B04C-929F5E2FE64B}" dt="2024-04-26T11:40:09.590" v="7840" actId="1076"/>
          <ac:spMkLst>
            <pc:docMk/>
            <pc:sldMk cId="2846925876" sldId="331"/>
            <ac:spMk id="5" creationId="{EAFACD5D-E1B4-C932-253B-37E343FE2064}"/>
          </ac:spMkLst>
        </pc:spChg>
        <pc:spChg chg="add del mod">
          <ac:chgData name="Walid Abdelrahman" userId="c2f7ec55-d383-4268-a5cf-f8b2867b443a" providerId="ADAL" clId="{495EBFDF-35F9-2245-B04C-929F5E2FE64B}" dt="2024-04-24T18:29:11.261" v="5773" actId="478"/>
          <ac:spMkLst>
            <pc:docMk/>
            <pc:sldMk cId="2846925876" sldId="331"/>
            <ac:spMk id="6" creationId="{4F64BD2F-C214-FFC4-AFE6-2FEBE12EA737}"/>
          </ac:spMkLst>
        </pc:spChg>
        <pc:spChg chg="mod">
          <ac:chgData name="Walid Abdelrahman" userId="c2f7ec55-d383-4268-a5cf-f8b2867b443a" providerId="ADAL" clId="{495EBFDF-35F9-2245-B04C-929F5E2FE64B}" dt="2024-04-24T18:28:12.819" v="5763"/>
          <ac:spMkLst>
            <pc:docMk/>
            <pc:sldMk cId="2846925876" sldId="331"/>
            <ac:spMk id="10" creationId="{FBDFAB12-A3E2-E145-7063-D8FEC384EAF8}"/>
          </ac:spMkLst>
        </pc:spChg>
        <pc:spChg chg="del">
          <ac:chgData name="Walid Abdelrahman" userId="c2f7ec55-d383-4268-a5cf-f8b2867b443a" providerId="ADAL" clId="{495EBFDF-35F9-2245-B04C-929F5E2FE64B}" dt="2024-04-24T18:10:53.177" v="5140" actId="478"/>
          <ac:spMkLst>
            <pc:docMk/>
            <pc:sldMk cId="2846925876" sldId="331"/>
            <ac:spMk id="11" creationId="{FE79F374-64A2-84A6-4734-D25C0937B25A}"/>
          </ac:spMkLst>
        </pc:spChg>
        <pc:spChg chg="del">
          <ac:chgData name="Walid Abdelrahman" userId="c2f7ec55-d383-4268-a5cf-f8b2867b443a" providerId="ADAL" clId="{495EBFDF-35F9-2245-B04C-929F5E2FE64B}" dt="2024-04-24T18:10:53.177" v="5140" actId="478"/>
          <ac:spMkLst>
            <pc:docMk/>
            <pc:sldMk cId="2846925876" sldId="331"/>
            <ac:spMk id="12" creationId="{687E8582-C7BE-A2D1-D487-BFFB7A4E0B77}"/>
          </ac:spMkLst>
        </pc:spChg>
        <pc:spChg chg="del">
          <ac:chgData name="Walid Abdelrahman" userId="c2f7ec55-d383-4268-a5cf-f8b2867b443a" providerId="ADAL" clId="{495EBFDF-35F9-2245-B04C-929F5E2FE64B}" dt="2024-04-24T18:10:53.177" v="5140" actId="478"/>
          <ac:spMkLst>
            <pc:docMk/>
            <pc:sldMk cId="2846925876" sldId="331"/>
            <ac:spMk id="13" creationId="{5D06AA6B-CE25-CE2D-5060-9FB7DB971E2E}"/>
          </ac:spMkLst>
        </pc:spChg>
        <pc:spChg chg="mod">
          <ac:chgData name="Walid Abdelrahman" userId="c2f7ec55-d383-4268-a5cf-f8b2867b443a" providerId="ADAL" clId="{495EBFDF-35F9-2245-B04C-929F5E2FE64B}" dt="2024-04-24T18:28:12.819" v="5763"/>
          <ac:spMkLst>
            <pc:docMk/>
            <pc:sldMk cId="2846925876" sldId="331"/>
            <ac:spMk id="17" creationId="{4E976F8B-8F52-32C0-A2F9-50B69D4AF655}"/>
          </ac:spMkLst>
        </pc:spChg>
        <pc:spChg chg="mod">
          <ac:chgData name="Walid Abdelrahman" userId="c2f7ec55-d383-4268-a5cf-f8b2867b443a" providerId="ADAL" clId="{495EBFDF-35F9-2245-B04C-929F5E2FE64B}" dt="2024-04-24T18:28:12.819" v="5763"/>
          <ac:spMkLst>
            <pc:docMk/>
            <pc:sldMk cId="2846925876" sldId="331"/>
            <ac:spMk id="18" creationId="{75554B83-58FD-5891-7AF1-D264B3667D5F}"/>
          </ac:spMkLst>
        </pc:spChg>
        <pc:spChg chg="mod">
          <ac:chgData name="Walid Abdelrahman" userId="c2f7ec55-d383-4268-a5cf-f8b2867b443a" providerId="ADAL" clId="{495EBFDF-35F9-2245-B04C-929F5E2FE64B}" dt="2024-04-24T18:28:12.819" v="5763"/>
          <ac:spMkLst>
            <pc:docMk/>
            <pc:sldMk cId="2846925876" sldId="331"/>
            <ac:spMk id="19" creationId="{8C68FC59-4780-8075-C621-CE8BBCE79EE8}"/>
          </ac:spMkLst>
        </pc:spChg>
        <pc:spChg chg="mod">
          <ac:chgData name="Walid Abdelrahman" userId="c2f7ec55-d383-4268-a5cf-f8b2867b443a" providerId="ADAL" clId="{495EBFDF-35F9-2245-B04C-929F5E2FE64B}" dt="2024-04-24T18:28:12.819" v="5763"/>
          <ac:spMkLst>
            <pc:docMk/>
            <pc:sldMk cId="2846925876" sldId="331"/>
            <ac:spMk id="20" creationId="{BAC59AEA-3631-9B2C-9FBF-B88D3194E36A}"/>
          </ac:spMkLst>
        </pc:spChg>
        <pc:spChg chg="mod">
          <ac:chgData name="Walid Abdelrahman" userId="c2f7ec55-d383-4268-a5cf-f8b2867b443a" providerId="ADAL" clId="{495EBFDF-35F9-2245-B04C-929F5E2FE64B}" dt="2024-04-26T11:42:16.779" v="7890" actId="1076"/>
          <ac:spMkLst>
            <pc:docMk/>
            <pc:sldMk cId="2846925876" sldId="331"/>
            <ac:spMk id="26" creationId="{3A25BB3D-0E18-916D-8A5D-269CF8B4ED02}"/>
          </ac:spMkLst>
        </pc:spChg>
        <pc:spChg chg="mod">
          <ac:chgData name="Walid Abdelrahman" userId="c2f7ec55-d383-4268-a5cf-f8b2867b443a" providerId="ADAL" clId="{495EBFDF-35F9-2245-B04C-929F5E2FE64B}" dt="2024-04-26T11:42:13.730" v="7889" actId="1076"/>
          <ac:spMkLst>
            <pc:docMk/>
            <pc:sldMk cId="2846925876" sldId="331"/>
            <ac:spMk id="27" creationId="{65B9181F-5990-0D75-302B-A4BC1FB644C9}"/>
          </ac:spMkLst>
        </pc:spChg>
        <pc:spChg chg="mod">
          <ac:chgData name="Walid Abdelrahman" userId="c2f7ec55-d383-4268-a5cf-f8b2867b443a" providerId="ADAL" clId="{495EBFDF-35F9-2245-B04C-929F5E2FE64B}" dt="2024-04-26T11:39:02.141" v="7827" actId="1076"/>
          <ac:spMkLst>
            <pc:docMk/>
            <pc:sldMk cId="2846925876" sldId="331"/>
            <ac:spMk id="28" creationId="{B348641A-07BA-0EF2-0161-98FBAEC6F162}"/>
          </ac:spMkLst>
        </pc:spChg>
        <pc:spChg chg="mod">
          <ac:chgData name="Walid Abdelrahman" userId="c2f7ec55-d383-4268-a5cf-f8b2867b443a" providerId="ADAL" clId="{495EBFDF-35F9-2245-B04C-929F5E2FE64B}" dt="2024-04-26T11:38:47.427" v="7820" actId="1076"/>
          <ac:spMkLst>
            <pc:docMk/>
            <pc:sldMk cId="2846925876" sldId="331"/>
            <ac:spMk id="29" creationId="{984C1530-C8B1-DD9A-FC28-BAF52A361170}"/>
          </ac:spMkLst>
        </pc:spChg>
        <pc:spChg chg="mod">
          <ac:chgData name="Walid Abdelrahman" userId="c2f7ec55-d383-4268-a5cf-f8b2867b443a" providerId="ADAL" clId="{495EBFDF-35F9-2245-B04C-929F5E2FE64B}" dt="2024-04-26T11:38:59.639" v="7825" actId="1076"/>
          <ac:spMkLst>
            <pc:docMk/>
            <pc:sldMk cId="2846925876" sldId="331"/>
            <ac:spMk id="30" creationId="{023D1893-B2F6-81A7-BBC0-8275AD45DBF1}"/>
          </ac:spMkLst>
        </pc:spChg>
        <pc:spChg chg="add mod">
          <ac:chgData name="Walid Abdelrahman" userId="c2f7ec55-d383-4268-a5cf-f8b2867b443a" providerId="ADAL" clId="{495EBFDF-35F9-2245-B04C-929F5E2FE64B}" dt="2024-04-26T11:42:05.564" v="7888" actId="1076"/>
          <ac:spMkLst>
            <pc:docMk/>
            <pc:sldMk cId="2846925876" sldId="331"/>
            <ac:spMk id="32" creationId="{2FEE9D70-0DDB-84A0-B0BE-47FFD6DB695B}"/>
          </ac:spMkLst>
        </pc:spChg>
        <pc:spChg chg="add mod">
          <ac:chgData name="Walid Abdelrahman" userId="c2f7ec55-d383-4268-a5cf-f8b2867b443a" providerId="ADAL" clId="{495EBFDF-35F9-2245-B04C-929F5E2FE64B}" dt="2024-04-26T11:40:27.378" v="7843" actId="403"/>
          <ac:spMkLst>
            <pc:docMk/>
            <pc:sldMk cId="2846925876" sldId="331"/>
            <ac:spMk id="34" creationId="{9C9E2068-AD8E-59CE-9033-3902235A0F3F}"/>
          </ac:spMkLst>
        </pc:spChg>
        <pc:spChg chg="add mod">
          <ac:chgData name="Walid Abdelrahman" userId="c2f7ec55-d383-4268-a5cf-f8b2867b443a" providerId="ADAL" clId="{495EBFDF-35F9-2245-B04C-929F5E2FE64B}" dt="2024-04-26T11:40:32.590" v="7845" actId="1076"/>
          <ac:spMkLst>
            <pc:docMk/>
            <pc:sldMk cId="2846925876" sldId="331"/>
            <ac:spMk id="36" creationId="{AEE151DF-53DF-5C4A-9DEE-7AD163F1DC28}"/>
          </ac:spMkLst>
        </pc:spChg>
        <pc:spChg chg="add mod">
          <ac:chgData name="Walid Abdelrahman" userId="c2f7ec55-d383-4268-a5cf-f8b2867b443a" providerId="ADAL" clId="{495EBFDF-35F9-2245-B04C-929F5E2FE64B}" dt="2024-04-26T11:42:05.564" v="7888" actId="1076"/>
          <ac:spMkLst>
            <pc:docMk/>
            <pc:sldMk cId="2846925876" sldId="331"/>
            <ac:spMk id="44" creationId="{962DF1C0-48C5-49C1-FDC3-3B90C2DD80CD}"/>
          </ac:spMkLst>
        </pc:spChg>
        <pc:spChg chg="add mod">
          <ac:chgData name="Walid Abdelrahman" userId="c2f7ec55-d383-4268-a5cf-f8b2867b443a" providerId="ADAL" clId="{495EBFDF-35F9-2245-B04C-929F5E2FE64B}" dt="2024-04-26T11:41:45.534" v="7884" actId="767"/>
          <ac:spMkLst>
            <pc:docMk/>
            <pc:sldMk cId="2846925876" sldId="331"/>
            <ac:spMk id="46" creationId="{6DF9F9B1-40D7-1373-FD70-C090F1A248B6}"/>
          </ac:spMkLst>
        </pc:spChg>
        <pc:grpChg chg="add mod">
          <ac:chgData name="Walid Abdelrahman" userId="c2f7ec55-d383-4268-a5cf-f8b2867b443a" providerId="ADAL" clId="{495EBFDF-35F9-2245-B04C-929F5E2FE64B}" dt="2024-04-26T11:39:20.732" v="7833" actId="408"/>
          <ac:grpSpMkLst>
            <pc:docMk/>
            <pc:sldMk cId="2846925876" sldId="331"/>
            <ac:grpSpMk id="6" creationId="{19D85D72-EB52-EE3B-61DA-2DA4D687B2B0}"/>
          </ac:grpSpMkLst>
        </pc:grpChg>
        <pc:grpChg chg="add mod">
          <ac:chgData name="Walid Abdelrahman" userId="c2f7ec55-d383-4268-a5cf-f8b2867b443a" providerId="ADAL" clId="{495EBFDF-35F9-2245-B04C-929F5E2FE64B}" dt="2024-04-24T18:28:16.607" v="5765" actId="1076"/>
          <ac:grpSpMkLst>
            <pc:docMk/>
            <pc:sldMk cId="2846925876" sldId="331"/>
            <ac:grpSpMk id="9" creationId="{2C6F40F7-F2D7-58AB-30A6-DA500A9CCB9C}"/>
          </ac:grpSpMkLst>
        </pc:grpChg>
        <pc:grpChg chg="add mod">
          <ac:chgData name="Walid Abdelrahman" userId="c2f7ec55-d383-4268-a5cf-f8b2867b443a" providerId="ADAL" clId="{495EBFDF-35F9-2245-B04C-929F5E2FE64B}" dt="2024-04-24T19:39:27.466" v="6289" actId="6549"/>
          <ac:grpSpMkLst>
            <pc:docMk/>
            <pc:sldMk cId="2846925876" sldId="331"/>
            <ac:grpSpMk id="21" creationId="{E08D1055-CB77-F3AD-15A6-616990087BF8}"/>
          </ac:grpSpMkLst>
        </pc:grpChg>
        <pc:grpChg chg="mod">
          <ac:chgData name="Walid Abdelrahman" userId="c2f7ec55-d383-4268-a5cf-f8b2867b443a" providerId="ADAL" clId="{495EBFDF-35F9-2245-B04C-929F5E2FE64B}" dt="2024-04-24T19:39:27.466" v="6289" actId="6549"/>
          <ac:grpSpMkLst>
            <pc:docMk/>
            <pc:sldMk cId="2846925876" sldId="331"/>
            <ac:grpSpMk id="22" creationId="{E1C3A090-0544-EEAA-47E3-814F7BF194D6}"/>
          </ac:grpSpMkLst>
        </pc:grpChg>
        <pc:grpChg chg="add mod">
          <ac:chgData name="Walid Abdelrahman" userId="c2f7ec55-d383-4268-a5cf-f8b2867b443a" providerId="ADAL" clId="{495EBFDF-35F9-2245-B04C-929F5E2FE64B}" dt="2024-04-26T11:41:40.402" v="7882" actId="164"/>
          <ac:grpSpMkLst>
            <pc:docMk/>
            <pc:sldMk cId="2846925876" sldId="331"/>
            <ac:grpSpMk id="35" creationId="{E30DBA4C-4971-BA74-0275-2106092A6DCA}"/>
          </ac:grpSpMkLst>
        </pc:grpChg>
        <pc:grpChg chg="add mod">
          <ac:chgData name="Walid Abdelrahman" userId="c2f7ec55-d383-4268-a5cf-f8b2867b443a" providerId="ADAL" clId="{495EBFDF-35F9-2245-B04C-929F5E2FE64B}" dt="2024-04-26T11:39:20.732" v="7833" actId="408"/>
          <ac:grpSpMkLst>
            <pc:docMk/>
            <pc:sldMk cId="2846925876" sldId="331"/>
            <ac:grpSpMk id="37" creationId="{90A4D25A-E492-BF25-2276-FAE9D284261D}"/>
          </ac:grpSpMkLst>
        </pc:grpChg>
        <pc:grpChg chg="add mod">
          <ac:chgData name="Walid Abdelrahman" userId="c2f7ec55-d383-4268-a5cf-f8b2867b443a" providerId="ADAL" clId="{495EBFDF-35F9-2245-B04C-929F5E2FE64B}" dt="2024-04-26T11:39:20.732" v="7833" actId="408"/>
          <ac:grpSpMkLst>
            <pc:docMk/>
            <pc:sldMk cId="2846925876" sldId="331"/>
            <ac:grpSpMk id="38" creationId="{042CFB5A-3C30-0DE6-7A93-9F67636AC300}"/>
          </ac:grpSpMkLst>
        </pc:grpChg>
        <pc:grpChg chg="add mod">
          <ac:chgData name="Walid Abdelrahman" userId="c2f7ec55-d383-4268-a5cf-f8b2867b443a" providerId="ADAL" clId="{495EBFDF-35F9-2245-B04C-929F5E2FE64B}" dt="2024-04-26T11:41:54.899" v="7886" actId="1076"/>
          <ac:grpSpMkLst>
            <pc:docMk/>
            <pc:sldMk cId="2846925876" sldId="331"/>
            <ac:grpSpMk id="45" creationId="{E846E932-290D-AEE4-97B5-9D16A2BAB67B}"/>
          </ac:grpSpMkLst>
        </pc:grpChg>
        <pc:graphicFrameChg chg="add del mod">
          <ac:chgData name="Walid Abdelrahman" userId="c2f7ec55-d383-4268-a5cf-f8b2867b443a" providerId="ADAL" clId="{495EBFDF-35F9-2245-B04C-929F5E2FE64B}" dt="2024-04-24T18:20:09.902" v="5173" actId="478"/>
          <ac:graphicFrameMkLst>
            <pc:docMk/>
            <pc:sldMk cId="2846925876" sldId="331"/>
            <ac:graphicFrameMk id="7" creationId="{3E3EB804-A56C-6E9F-0FCD-99916C955F21}"/>
          </ac:graphicFrameMkLst>
        </pc:graphicFrameChg>
        <pc:graphicFrameChg chg="add mod">
          <ac:chgData name="Walid Abdelrahman" userId="c2f7ec55-d383-4268-a5cf-f8b2867b443a" providerId="ADAL" clId="{495EBFDF-35F9-2245-B04C-929F5E2FE64B}" dt="2024-04-24T18:27:35.401" v="5756" actId="12084"/>
          <ac:graphicFrameMkLst>
            <pc:docMk/>
            <pc:sldMk cId="2846925876" sldId="331"/>
            <ac:graphicFrameMk id="8" creationId="{C9B671B5-2F46-0EDB-5A00-BD6D6998892B}"/>
          </ac:graphicFrameMkLst>
        </pc:graphicFrameChg>
        <pc:graphicFrameChg chg="del mod ord">
          <ac:chgData name="Walid Abdelrahman" userId="c2f7ec55-d383-4268-a5cf-f8b2867b443a" providerId="ADAL" clId="{495EBFDF-35F9-2245-B04C-929F5E2FE64B}" dt="2024-04-24T18:20:04.428" v="5171" actId="21"/>
          <ac:graphicFrameMkLst>
            <pc:docMk/>
            <pc:sldMk cId="2846925876" sldId="331"/>
            <ac:graphicFrameMk id="25" creationId="{7CAECC0A-B710-8189-BA69-0968C1633D55}"/>
          </ac:graphicFrameMkLst>
        </pc:graphicFrameChg>
        <pc:picChg chg="add mod">
          <ac:chgData name="Walid Abdelrahman" userId="c2f7ec55-d383-4268-a5cf-f8b2867b443a" providerId="ADAL" clId="{495EBFDF-35F9-2245-B04C-929F5E2FE64B}" dt="2024-04-26T11:42:05.564" v="7888" actId="1076"/>
          <ac:picMkLst>
            <pc:docMk/>
            <pc:sldMk cId="2846925876" sldId="331"/>
            <ac:picMk id="31" creationId="{33C40B9B-B2AC-602B-CE46-80AD6690D319}"/>
          </ac:picMkLst>
        </pc:picChg>
        <pc:picChg chg="add mod">
          <ac:chgData name="Walid Abdelrahman" userId="c2f7ec55-d383-4268-a5cf-f8b2867b443a" providerId="ADAL" clId="{495EBFDF-35F9-2245-B04C-929F5E2FE64B}" dt="2024-04-26T11:40:09.590" v="7840" actId="1076"/>
          <ac:picMkLst>
            <pc:docMk/>
            <pc:sldMk cId="2846925876" sldId="331"/>
            <ac:picMk id="33" creationId="{20BD832F-8D46-7887-47A2-080C2A330F96}"/>
          </ac:picMkLst>
        </pc:picChg>
        <pc:cxnChg chg="del mod">
          <ac:chgData name="Walid Abdelrahman" userId="c2f7ec55-d383-4268-a5cf-f8b2867b443a" providerId="ADAL" clId="{495EBFDF-35F9-2245-B04C-929F5E2FE64B}" dt="2024-04-24T18:10:53.177" v="5140" actId="478"/>
          <ac:cxnSpMkLst>
            <pc:docMk/>
            <pc:sldMk cId="2846925876" sldId="331"/>
            <ac:cxnSpMk id="14" creationId="{8D99FB36-B2BA-A209-EC0A-92F078081FA1}"/>
          </ac:cxnSpMkLst>
        </pc:cxnChg>
        <pc:cxnChg chg="del mod">
          <ac:chgData name="Walid Abdelrahman" userId="c2f7ec55-d383-4268-a5cf-f8b2867b443a" providerId="ADAL" clId="{495EBFDF-35F9-2245-B04C-929F5E2FE64B}" dt="2024-04-24T18:10:53.177" v="5140" actId="478"/>
          <ac:cxnSpMkLst>
            <pc:docMk/>
            <pc:sldMk cId="2846925876" sldId="331"/>
            <ac:cxnSpMk id="15" creationId="{F15F8926-D32B-3337-59A3-F58664EB5300}"/>
          </ac:cxnSpMkLst>
        </pc:cxnChg>
        <pc:cxnChg chg="del mod">
          <ac:chgData name="Walid Abdelrahman" userId="c2f7ec55-d383-4268-a5cf-f8b2867b443a" providerId="ADAL" clId="{495EBFDF-35F9-2245-B04C-929F5E2FE64B}" dt="2024-04-24T18:10:53.177" v="5140" actId="478"/>
          <ac:cxnSpMkLst>
            <pc:docMk/>
            <pc:sldMk cId="2846925876" sldId="331"/>
            <ac:cxnSpMk id="16" creationId="{C18D29D8-2AA4-4FEB-2589-EA94DC9345F4}"/>
          </ac:cxnSpMkLst>
        </pc:cxnChg>
        <pc:cxnChg chg="mod">
          <ac:chgData name="Walid Abdelrahman" userId="c2f7ec55-d383-4268-a5cf-f8b2867b443a" providerId="ADAL" clId="{495EBFDF-35F9-2245-B04C-929F5E2FE64B}" dt="2024-04-26T11:39:02.141" v="7827" actId="1076"/>
          <ac:cxnSpMkLst>
            <pc:docMk/>
            <pc:sldMk cId="2846925876" sldId="331"/>
            <ac:cxnSpMk id="23" creationId="{7FC1764B-874D-9B72-65C7-B23EA9691A03}"/>
          </ac:cxnSpMkLst>
        </pc:cxnChg>
        <pc:cxnChg chg="mod">
          <ac:chgData name="Walid Abdelrahman" userId="c2f7ec55-d383-4268-a5cf-f8b2867b443a" providerId="ADAL" clId="{495EBFDF-35F9-2245-B04C-929F5E2FE64B}" dt="2024-04-26T11:39:02.141" v="7827" actId="1076"/>
          <ac:cxnSpMkLst>
            <pc:docMk/>
            <pc:sldMk cId="2846925876" sldId="331"/>
            <ac:cxnSpMk id="24" creationId="{48910EBD-8F7A-615C-D80A-B921AD171830}"/>
          </ac:cxnSpMkLst>
        </pc:cxnChg>
      </pc:sldChg>
      <pc:sldChg chg="del mod modShow">
        <pc:chgData name="Walid Abdelrahman" userId="c2f7ec55-d383-4268-a5cf-f8b2867b443a" providerId="ADAL" clId="{495EBFDF-35F9-2245-B04C-929F5E2FE64B}" dt="2024-04-24T12:59:11.958" v="3784" actId="2696"/>
        <pc:sldMkLst>
          <pc:docMk/>
          <pc:sldMk cId="3325072634" sldId="332"/>
        </pc:sldMkLst>
      </pc:sldChg>
      <pc:sldChg chg="addSp delSp modSp new mod modAnim modNotesTx">
        <pc:chgData name="Walid Abdelrahman" userId="c2f7ec55-d383-4268-a5cf-f8b2867b443a" providerId="ADAL" clId="{495EBFDF-35F9-2245-B04C-929F5E2FE64B}" dt="2024-04-30T14:17:17.012" v="8965" actId="20577"/>
        <pc:sldMkLst>
          <pc:docMk/>
          <pc:sldMk cId="2642930576" sldId="333"/>
        </pc:sldMkLst>
        <pc:spChg chg="mod">
          <ac:chgData name="Walid Abdelrahman" userId="c2f7ec55-d383-4268-a5cf-f8b2867b443a" providerId="ADAL" clId="{495EBFDF-35F9-2245-B04C-929F5E2FE64B}" dt="2024-04-23T19:48:04.652" v="153" actId="20577"/>
          <ac:spMkLst>
            <pc:docMk/>
            <pc:sldMk cId="2642930576" sldId="333"/>
            <ac:spMk id="2" creationId="{5E16230F-9DF5-7176-F850-B4A5DD9B7542}"/>
          </ac:spMkLst>
        </pc:spChg>
        <pc:spChg chg="del">
          <ac:chgData name="Walid Abdelrahman" userId="c2f7ec55-d383-4268-a5cf-f8b2867b443a" providerId="ADAL" clId="{495EBFDF-35F9-2245-B04C-929F5E2FE64B}" dt="2024-04-23T20:30:58.971" v="250" actId="478"/>
          <ac:spMkLst>
            <pc:docMk/>
            <pc:sldMk cId="2642930576" sldId="333"/>
            <ac:spMk id="3" creationId="{C98B1857-C607-CC2D-21D8-48ADBD3FE2CF}"/>
          </ac:spMkLst>
        </pc:spChg>
        <pc:spChg chg="add mod">
          <ac:chgData name="Walid Abdelrahman" userId="c2f7ec55-d383-4268-a5cf-f8b2867b443a" providerId="ADAL" clId="{495EBFDF-35F9-2245-B04C-929F5E2FE64B}" dt="2024-04-23T21:49:45.319" v="906" actId="164"/>
          <ac:spMkLst>
            <pc:docMk/>
            <pc:sldMk cId="2642930576" sldId="333"/>
            <ac:spMk id="11" creationId="{6E74CF40-FDBF-5E3B-390F-D0CF64FF5A65}"/>
          </ac:spMkLst>
        </pc:spChg>
        <pc:spChg chg="add mod">
          <ac:chgData name="Walid Abdelrahman" userId="c2f7ec55-d383-4268-a5cf-f8b2867b443a" providerId="ADAL" clId="{495EBFDF-35F9-2245-B04C-929F5E2FE64B}" dt="2024-04-23T20:40:16.901" v="320" actId="403"/>
          <ac:spMkLst>
            <pc:docMk/>
            <pc:sldMk cId="2642930576" sldId="333"/>
            <ac:spMk id="16" creationId="{A0C65254-DFC4-D226-68DE-25771138FE4A}"/>
          </ac:spMkLst>
        </pc:spChg>
        <pc:spChg chg="add mod">
          <ac:chgData name="Walid Abdelrahman" userId="c2f7ec55-d383-4268-a5cf-f8b2867b443a" providerId="ADAL" clId="{495EBFDF-35F9-2245-B04C-929F5E2FE64B}" dt="2024-04-23T20:40:25.262" v="321" actId="12788"/>
          <ac:spMkLst>
            <pc:docMk/>
            <pc:sldMk cId="2642930576" sldId="333"/>
            <ac:spMk id="17" creationId="{8B338D92-7B36-A41C-4C01-CD4F3A54F121}"/>
          </ac:spMkLst>
        </pc:spChg>
        <pc:spChg chg="add mod">
          <ac:chgData name="Walid Abdelrahman" userId="c2f7ec55-d383-4268-a5cf-f8b2867b443a" providerId="ADAL" clId="{495EBFDF-35F9-2245-B04C-929F5E2FE64B}" dt="2024-04-23T21:10:31.682" v="685" actId="1035"/>
          <ac:spMkLst>
            <pc:docMk/>
            <pc:sldMk cId="2642930576" sldId="333"/>
            <ac:spMk id="19" creationId="{56D663C3-0CC2-615B-F080-336C4E030EB4}"/>
          </ac:spMkLst>
        </pc:spChg>
        <pc:spChg chg="add mod">
          <ac:chgData name="Walid Abdelrahman" userId="c2f7ec55-d383-4268-a5cf-f8b2867b443a" providerId="ADAL" clId="{495EBFDF-35F9-2245-B04C-929F5E2FE64B}" dt="2024-04-23T21:10:31.682" v="685" actId="1035"/>
          <ac:spMkLst>
            <pc:docMk/>
            <pc:sldMk cId="2642930576" sldId="333"/>
            <ac:spMk id="20" creationId="{AFC24DE9-6ACD-790C-36F5-A026FF3BA565}"/>
          </ac:spMkLst>
        </pc:spChg>
        <pc:spChg chg="add del mod">
          <ac:chgData name="Walid Abdelrahman" userId="c2f7ec55-d383-4268-a5cf-f8b2867b443a" providerId="ADAL" clId="{495EBFDF-35F9-2245-B04C-929F5E2FE64B}" dt="2024-04-23T20:42:58.886" v="344"/>
          <ac:spMkLst>
            <pc:docMk/>
            <pc:sldMk cId="2642930576" sldId="333"/>
            <ac:spMk id="21" creationId="{58A9ADC9-E34E-5E0A-96DC-959EE93CE483}"/>
          </ac:spMkLst>
        </pc:spChg>
        <pc:spChg chg="add mod topLvl">
          <ac:chgData name="Walid Abdelrahman" userId="c2f7ec55-d383-4268-a5cf-f8b2867b443a" providerId="ADAL" clId="{495EBFDF-35F9-2245-B04C-929F5E2FE64B}" dt="2024-04-24T16:32:02.560" v="4867" actId="13822"/>
          <ac:spMkLst>
            <pc:docMk/>
            <pc:sldMk cId="2642930576" sldId="333"/>
            <ac:spMk id="22" creationId="{6EA45BE5-3DEC-642A-6482-A973D74DFB2E}"/>
          </ac:spMkLst>
        </pc:spChg>
        <pc:spChg chg="add del mod">
          <ac:chgData name="Walid Abdelrahman" userId="c2f7ec55-d383-4268-a5cf-f8b2867b443a" providerId="ADAL" clId="{495EBFDF-35F9-2245-B04C-929F5E2FE64B}" dt="2024-04-23T20:44:46.221" v="371" actId="478"/>
          <ac:spMkLst>
            <pc:docMk/>
            <pc:sldMk cId="2642930576" sldId="333"/>
            <ac:spMk id="29" creationId="{032886F0-BB06-214F-629B-9D4EE5311494}"/>
          </ac:spMkLst>
        </pc:spChg>
        <pc:spChg chg="add mod">
          <ac:chgData name="Walid Abdelrahman" userId="c2f7ec55-d383-4268-a5cf-f8b2867b443a" providerId="ADAL" clId="{495EBFDF-35F9-2245-B04C-929F5E2FE64B}" dt="2024-04-23T20:55:32.819" v="439" actId="164"/>
          <ac:spMkLst>
            <pc:docMk/>
            <pc:sldMk cId="2642930576" sldId="333"/>
            <ac:spMk id="31" creationId="{27F4BD47-2F0C-F349-0348-CC3FA73CA3B4}"/>
          </ac:spMkLst>
        </pc:spChg>
        <pc:spChg chg="add del mod">
          <ac:chgData name="Walid Abdelrahman" userId="c2f7ec55-d383-4268-a5cf-f8b2867b443a" providerId="ADAL" clId="{495EBFDF-35F9-2245-B04C-929F5E2FE64B}" dt="2024-04-23T20:44:22.466" v="364" actId="478"/>
          <ac:spMkLst>
            <pc:docMk/>
            <pc:sldMk cId="2642930576" sldId="333"/>
            <ac:spMk id="33" creationId="{B5AA9AFC-C31F-DD8C-3AC4-2BF2EF1A5347}"/>
          </ac:spMkLst>
        </pc:spChg>
        <pc:spChg chg="add del mod">
          <ac:chgData name="Walid Abdelrahman" userId="c2f7ec55-d383-4268-a5cf-f8b2867b443a" providerId="ADAL" clId="{495EBFDF-35F9-2245-B04C-929F5E2FE64B}" dt="2024-04-23T20:44:36.354" v="368" actId="478"/>
          <ac:spMkLst>
            <pc:docMk/>
            <pc:sldMk cId="2642930576" sldId="333"/>
            <ac:spMk id="35" creationId="{27D9E93A-B74B-5D88-23D4-589B0348CD76}"/>
          </ac:spMkLst>
        </pc:spChg>
        <pc:spChg chg="add del mod">
          <ac:chgData name="Walid Abdelrahman" userId="c2f7ec55-d383-4268-a5cf-f8b2867b443a" providerId="ADAL" clId="{495EBFDF-35F9-2245-B04C-929F5E2FE64B}" dt="2024-04-23T20:46:30.887" v="391" actId="478"/>
          <ac:spMkLst>
            <pc:docMk/>
            <pc:sldMk cId="2642930576" sldId="333"/>
            <ac:spMk id="36" creationId="{B790D60A-E49D-3160-FD56-099E25B49504}"/>
          </ac:spMkLst>
        </pc:spChg>
        <pc:spChg chg="add mod">
          <ac:chgData name="Walid Abdelrahman" userId="c2f7ec55-d383-4268-a5cf-f8b2867b443a" providerId="ADAL" clId="{495EBFDF-35F9-2245-B04C-929F5E2FE64B}" dt="2024-04-24T16:32:23.545" v="4868" actId="208"/>
          <ac:spMkLst>
            <pc:docMk/>
            <pc:sldMk cId="2642930576" sldId="333"/>
            <ac:spMk id="38" creationId="{6C25BFDA-42C5-EA57-93B8-AC0FE04566EB}"/>
          </ac:spMkLst>
        </pc:spChg>
        <pc:spChg chg="add del mod">
          <ac:chgData name="Walid Abdelrahman" userId="c2f7ec55-d383-4268-a5cf-f8b2867b443a" providerId="ADAL" clId="{495EBFDF-35F9-2245-B04C-929F5E2FE64B}" dt="2024-04-23T21:11:47.136" v="707" actId="478"/>
          <ac:spMkLst>
            <pc:docMk/>
            <pc:sldMk cId="2642930576" sldId="333"/>
            <ac:spMk id="48" creationId="{E6AD10F9-EB48-E98D-280C-5D31404E5095}"/>
          </ac:spMkLst>
        </pc:spChg>
        <pc:grpChg chg="add mod">
          <ac:chgData name="Walid Abdelrahman" userId="c2f7ec55-d383-4268-a5cf-f8b2867b443a" providerId="ADAL" clId="{495EBFDF-35F9-2245-B04C-929F5E2FE64B}" dt="2024-04-23T21:49:45.319" v="906" actId="164"/>
          <ac:grpSpMkLst>
            <pc:docMk/>
            <pc:sldMk cId="2642930576" sldId="333"/>
            <ac:grpSpMk id="18" creationId="{A5291FC5-2016-B5D6-37AC-A708F0B316D9}"/>
          </ac:grpSpMkLst>
        </pc:grpChg>
        <pc:grpChg chg="add del mod">
          <ac:chgData name="Walid Abdelrahman" userId="c2f7ec55-d383-4268-a5cf-f8b2867b443a" providerId="ADAL" clId="{495EBFDF-35F9-2245-B04C-929F5E2FE64B}" dt="2024-04-23T20:56:10.132" v="443" actId="165"/>
          <ac:grpSpMkLst>
            <pc:docMk/>
            <pc:sldMk cId="2642930576" sldId="333"/>
            <ac:grpSpMk id="49" creationId="{0D86F760-0C7B-59EF-EBEB-743134C9E1D3}"/>
          </ac:grpSpMkLst>
        </pc:grpChg>
        <pc:grpChg chg="add mod">
          <ac:chgData name="Walid Abdelrahman" userId="c2f7ec55-d383-4268-a5cf-f8b2867b443a" providerId="ADAL" clId="{495EBFDF-35F9-2245-B04C-929F5E2FE64B}" dt="2024-04-23T21:10:31.682" v="685" actId="1035"/>
          <ac:grpSpMkLst>
            <pc:docMk/>
            <pc:sldMk cId="2642930576" sldId="333"/>
            <ac:grpSpMk id="50" creationId="{4156220B-3AAC-08F4-B518-D93783F55029}"/>
          </ac:grpSpMkLst>
        </pc:grpChg>
        <pc:grpChg chg="add mod">
          <ac:chgData name="Walid Abdelrahman" userId="c2f7ec55-d383-4268-a5cf-f8b2867b443a" providerId="ADAL" clId="{495EBFDF-35F9-2245-B04C-929F5E2FE64B}" dt="2024-04-23T21:10:31.682" v="685" actId="1035"/>
          <ac:grpSpMkLst>
            <pc:docMk/>
            <pc:sldMk cId="2642930576" sldId="333"/>
            <ac:grpSpMk id="51" creationId="{D4C57808-BA6F-4612-3B08-057C5CF2A783}"/>
          </ac:grpSpMkLst>
        </pc:grpChg>
        <pc:grpChg chg="add mod">
          <ac:chgData name="Walid Abdelrahman" userId="c2f7ec55-d383-4268-a5cf-f8b2867b443a" providerId="ADAL" clId="{495EBFDF-35F9-2245-B04C-929F5E2FE64B}" dt="2024-04-23T21:10:31.682" v="685" actId="1035"/>
          <ac:grpSpMkLst>
            <pc:docMk/>
            <pc:sldMk cId="2642930576" sldId="333"/>
            <ac:grpSpMk id="52" creationId="{EB1869AC-9B5F-4D5D-CA03-700309313E94}"/>
          </ac:grpSpMkLst>
        </pc:grpChg>
        <pc:grpChg chg="add mod">
          <ac:chgData name="Walid Abdelrahman" userId="c2f7ec55-d383-4268-a5cf-f8b2867b443a" providerId="ADAL" clId="{495EBFDF-35F9-2245-B04C-929F5E2FE64B}" dt="2024-04-23T21:49:45.319" v="906" actId="164"/>
          <ac:grpSpMkLst>
            <pc:docMk/>
            <pc:sldMk cId="2642930576" sldId="333"/>
            <ac:grpSpMk id="55" creationId="{FBF93373-B08B-0022-616B-2738D345A479}"/>
          </ac:grpSpMkLst>
        </pc:grpChg>
        <pc:graphicFrameChg chg="add mod modGraphic">
          <ac:chgData name="Walid Abdelrahman" userId="c2f7ec55-d383-4268-a5cf-f8b2867b443a" providerId="ADAL" clId="{495EBFDF-35F9-2245-B04C-929F5E2FE64B}" dt="2024-04-24T00:15:57.138" v="3545" actId="20577"/>
          <ac:graphicFrameMkLst>
            <pc:docMk/>
            <pc:sldMk cId="2642930576" sldId="333"/>
            <ac:graphicFrameMk id="53" creationId="{2BB5AFEA-9801-CC6E-631E-5C729C52B295}"/>
          </ac:graphicFrameMkLst>
        </pc:graphicFrameChg>
        <pc:picChg chg="add del mod">
          <ac:chgData name="Walid Abdelrahman" userId="c2f7ec55-d383-4268-a5cf-f8b2867b443a" providerId="ADAL" clId="{495EBFDF-35F9-2245-B04C-929F5E2FE64B}" dt="2024-04-23T20:32:36.362" v="269" actId="478"/>
          <ac:picMkLst>
            <pc:docMk/>
            <pc:sldMk cId="2642930576" sldId="333"/>
            <ac:picMk id="5" creationId="{EDA5BF35-F2B5-AEAE-CD7A-FEF91A6964E7}"/>
          </ac:picMkLst>
        </pc:picChg>
        <pc:picChg chg="add mod topLvl">
          <ac:chgData name="Walid Abdelrahman" userId="c2f7ec55-d383-4268-a5cf-f8b2867b443a" providerId="ADAL" clId="{495EBFDF-35F9-2245-B04C-929F5E2FE64B}" dt="2024-04-24T16:31:50.663" v="4865" actId="13822"/>
          <ac:picMkLst>
            <pc:docMk/>
            <pc:sldMk cId="2642930576" sldId="333"/>
            <ac:picMk id="40" creationId="{DB807AAF-B5BA-CA7D-BC84-DF6C0D30058F}"/>
          </ac:picMkLst>
        </pc:picChg>
        <pc:picChg chg="add del mod">
          <ac:chgData name="Walid Abdelrahman" userId="c2f7ec55-d383-4268-a5cf-f8b2867b443a" providerId="ADAL" clId="{495EBFDF-35F9-2245-B04C-929F5E2FE64B}" dt="2024-04-23T20:47:59.834" v="404" actId="478"/>
          <ac:picMkLst>
            <pc:docMk/>
            <pc:sldMk cId="2642930576" sldId="333"/>
            <ac:picMk id="41" creationId="{0048B0C6-ECAA-7663-1317-F9BEDB54F7C2}"/>
          </ac:picMkLst>
        </pc:picChg>
        <pc:picChg chg="add mod">
          <ac:chgData name="Walid Abdelrahman" userId="c2f7ec55-d383-4268-a5cf-f8b2867b443a" providerId="ADAL" clId="{495EBFDF-35F9-2245-B04C-929F5E2FE64B}" dt="2024-04-23T20:55:28.031" v="438" actId="164"/>
          <ac:picMkLst>
            <pc:docMk/>
            <pc:sldMk cId="2642930576" sldId="333"/>
            <ac:picMk id="42" creationId="{CFC034D7-89F0-32B6-5BE5-E4ED3059819E}"/>
          </ac:picMkLst>
        </pc:picChg>
        <pc:picChg chg="add mod">
          <ac:chgData name="Walid Abdelrahman" userId="c2f7ec55-d383-4268-a5cf-f8b2867b443a" providerId="ADAL" clId="{495EBFDF-35F9-2245-B04C-929F5E2FE64B}" dt="2024-04-23T20:55:28.031" v="438" actId="164"/>
          <ac:picMkLst>
            <pc:docMk/>
            <pc:sldMk cId="2642930576" sldId="333"/>
            <ac:picMk id="43" creationId="{6B53CF17-884D-3C78-8E3F-5C05A0652ECD}"/>
          </ac:picMkLst>
        </pc:picChg>
        <pc:picChg chg="add mod">
          <ac:chgData name="Walid Abdelrahman" userId="c2f7ec55-d383-4268-a5cf-f8b2867b443a" providerId="ADAL" clId="{495EBFDF-35F9-2245-B04C-929F5E2FE64B}" dt="2024-04-23T20:55:32.819" v="439" actId="164"/>
          <ac:picMkLst>
            <pc:docMk/>
            <pc:sldMk cId="2642930576" sldId="333"/>
            <ac:picMk id="44" creationId="{5A7984C2-0375-06BE-B1AA-2DA51EF29499}"/>
          </ac:picMkLst>
        </pc:picChg>
        <pc:picChg chg="add mod">
          <ac:chgData name="Walid Abdelrahman" userId="c2f7ec55-d383-4268-a5cf-f8b2867b443a" providerId="ADAL" clId="{495EBFDF-35F9-2245-B04C-929F5E2FE64B}" dt="2024-04-23T20:55:32.819" v="439" actId="164"/>
          <ac:picMkLst>
            <pc:docMk/>
            <pc:sldMk cId="2642930576" sldId="333"/>
            <ac:picMk id="45" creationId="{9E8A0336-FB22-061D-B114-9A0787F9C221}"/>
          </ac:picMkLst>
        </pc:picChg>
        <pc:picChg chg="add mod">
          <ac:chgData name="Walid Abdelrahman" userId="c2f7ec55-d383-4268-a5cf-f8b2867b443a" providerId="ADAL" clId="{495EBFDF-35F9-2245-B04C-929F5E2FE64B}" dt="2024-04-23T20:55:32.819" v="439" actId="164"/>
          <ac:picMkLst>
            <pc:docMk/>
            <pc:sldMk cId="2642930576" sldId="333"/>
            <ac:picMk id="46" creationId="{93B3C11F-043D-5A1C-27BA-3C08EE910D2D}"/>
          </ac:picMkLst>
        </pc:picChg>
        <pc:picChg chg="add mod">
          <ac:chgData name="Walid Abdelrahman" userId="c2f7ec55-d383-4268-a5cf-f8b2867b443a" providerId="ADAL" clId="{495EBFDF-35F9-2245-B04C-929F5E2FE64B}" dt="2024-04-23T20:55:32.819" v="439" actId="164"/>
          <ac:picMkLst>
            <pc:docMk/>
            <pc:sldMk cId="2642930576" sldId="333"/>
            <ac:picMk id="47" creationId="{FC7A71D2-24F5-136B-58FB-3D9180765616}"/>
          </ac:picMkLst>
        </pc:picChg>
        <pc:picChg chg="add mod">
          <ac:chgData name="Walid Abdelrahman" userId="c2f7ec55-d383-4268-a5cf-f8b2867b443a" providerId="ADAL" clId="{495EBFDF-35F9-2245-B04C-929F5E2FE64B}" dt="2024-04-23T21:11:54.845" v="711" actId="1076"/>
          <ac:picMkLst>
            <pc:docMk/>
            <pc:sldMk cId="2642930576" sldId="333"/>
            <ac:picMk id="54" creationId="{3BB56C23-A6D4-5402-346E-221FF825DAE2}"/>
          </ac:picMkLst>
        </pc:picChg>
        <pc:picChg chg="add del mod">
          <ac:chgData name="Walid Abdelrahman" userId="c2f7ec55-d383-4268-a5cf-f8b2867b443a" providerId="ADAL" clId="{495EBFDF-35F9-2245-B04C-929F5E2FE64B}" dt="2024-04-23T20:38:27.815" v="276" actId="478"/>
          <ac:picMkLst>
            <pc:docMk/>
            <pc:sldMk cId="2642930576" sldId="333"/>
            <ac:picMk id="2050" creationId="{5ADBBD52-4B6C-D8B8-C8FF-D880A2A625C4}"/>
          </ac:picMkLst>
        </pc:picChg>
        <pc:cxnChg chg="add del mod">
          <ac:chgData name="Walid Abdelrahman" userId="c2f7ec55-d383-4268-a5cf-f8b2867b443a" providerId="ADAL" clId="{495EBFDF-35F9-2245-B04C-929F5E2FE64B}" dt="2024-04-23T20:32:32.641" v="267" actId="478"/>
          <ac:cxnSpMkLst>
            <pc:docMk/>
            <pc:sldMk cId="2642930576" sldId="333"/>
            <ac:cxnSpMk id="7" creationId="{A08FCFDF-E68E-0F03-3A67-912683C56903}"/>
          </ac:cxnSpMkLst>
        </pc:cxnChg>
        <pc:cxnChg chg="add mod">
          <ac:chgData name="Walid Abdelrahman" userId="c2f7ec55-d383-4268-a5cf-f8b2867b443a" providerId="ADAL" clId="{495EBFDF-35F9-2245-B04C-929F5E2FE64B}" dt="2024-04-23T20:41:19.498" v="327" actId="13822"/>
          <ac:cxnSpMkLst>
            <pc:docMk/>
            <pc:sldMk cId="2642930576" sldId="333"/>
            <ac:cxnSpMk id="13" creationId="{F7FB3032-9EAA-B546-C1C1-B1DF13709314}"/>
          </ac:cxnSpMkLst>
        </pc:cxnChg>
        <pc:cxnChg chg="add mod">
          <ac:chgData name="Walid Abdelrahman" userId="c2f7ec55-d383-4268-a5cf-f8b2867b443a" providerId="ADAL" clId="{495EBFDF-35F9-2245-B04C-929F5E2FE64B}" dt="2024-04-23T20:41:19.498" v="327" actId="13822"/>
          <ac:cxnSpMkLst>
            <pc:docMk/>
            <pc:sldMk cId="2642930576" sldId="333"/>
            <ac:cxnSpMk id="14" creationId="{F34D4D73-3DEE-B2A5-2B5B-A35BD6D9EAB7}"/>
          </ac:cxnSpMkLst>
        </pc:cxnChg>
        <pc:cxnChg chg="add del mod">
          <ac:chgData name="Walid Abdelrahman" userId="c2f7ec55-d383-4268-a5cf-f8b2867b443a" providerId="ADAL" clId="{495EBFDF-35F9-2245-B04C-929F5E2FE64B}" dt="2024-04-24T00:10:02.030" v="3494" actId="478"/>
          <ac:cxnSpMkLst>
            <pc:docMk/>
            <pc:sldMk cId="2642930576" sldId="333"/>
            <ac:cxnSpMk id="24" creationId="{DCC34FCF-1614-E00A-61BA-1A6A42A634C3}"/>
          </ac:cxnSpMkLst>
        </pc:cxnChg>
        <pc:cxnChg chg="add del mod">
          <ac:chgData name="Walid Abdelrahman" userId="c2f7ec55-d383-4268-a5cf-f8b2867b443a" providerId="ADAL" clId="{495EBFDF-35F9-2245-B04C-929F5E2FE64B}" dt="2024-04-24T00:09:57.619" v="3492" actId="478"/>
          <ac:cxnSpMkLst>
            <pc:docMk/>
            <pc:sldMk cId="2642930576" sldId="333"/>
            <ac:cxnSpMk id="26" creationId="{DB61330B-26A3-112D-2685-C3AC5B4952A5}"/>
          </ac:cxnSpMkLst>
        </pc:cxnChg>
        <pc:cxnChg chg="add del mod">
          <ac:chgData name="Walid Abdelrahman" userId="c2f7ec55-d383-4268-a5cf-f8b2867b443a" providerId="ADAL" clId="{495EBFDF-35F9-2245-B04C-929F5E2FE64B}" dt="2024-04-23T20:44:48.236" v="372" actId="478"/>
          <ac:cxnSpMkLst>
            <pc:docMk/>
            <pc:sldMk cId="2642930576" sldId="333"/>
            <ac:cxnSpMk id="30" creationId="{B9FBDE6E-6F17-83A9-273A-009AE9B9183D}"/>
          </ac:cxnSpMkLst>
        </pc:cxnChg>
        <pc:cxnChg chg="add del mod">
          <ac:chgData name="Walid Abdelrahman" userId="c2f7ec55-d383-4268-a5cf-f8b2867b443a" providerId="ADAL" clId="{495EBFDF-35F9-2245-B04C-929F5E2FE64B}" dt="2024-04-23T20:45:01.365" v="375" actId="478"/>
          <ac:cxnSpMkLst>
            <pc:docMk/>
            <pc:sldMk cId="2642930576" sldId="333"/>
            <ac:cxnSpMk id="32" creationId="{044E36A1-1C99-FE16-A0D6-C3585777F167}"/>
          </ac:cxnSpMkLst>
        </pc:cxnChg>
        <pc:cxnChg chg="add del mod">
          <ac:chgData name="Walid Abdelrahman" userId="c2f7ec55-d383-4268-a5cf-f8b2867b443a" providerId="ADAL" clId="{495EBFDF-35F9-2245-B04C-929F5E2FE64B}" dt="2024-04-23T20:44:22.466" v="364" actId="478"/>
          <ac:cxnSpMkLst>
            <pc:docMk/>
            <pc:sldMk cId="2642930576" sldId="333"/>
            <ac:cxnSpMk id="34" creationId="{794A7E84-F321-6A43-107E-F18162356C6B}"/>
          </ac:cxnSpMkLst>
        </pc:cxnChg>
        <pc:cxnChg chg="add del mod">
          <ac:chgData name="Walid Abdelrahman" userId="c2f7ec55-d383-4268-a5cf-f8b2867b443a" providerId="ADAL" clId="{495EBFDF-35F9-2245-B04C-929F5E2FE64B}" dt="2024-04-23T20:46:32.793" v="392" actId="478"/>
          <ac:cxnSpMkLst>
            <pc:docMk/>
            <pc:sldMk cId="2642930576" sldId="333"/>
            <ac:cxnSpMk id="37" creationId="{5018ECA7-EC90-5A01-2351-FD3D4EFD052B}"/>
          </ac:cxnSpMkLst>
        </pc:cxnChg>
        <pc:cxnChg chg="add del mod">
          <ac:chgData name="Walid Abdelrahman" userId="c2f7ec55-d383-4268-a5cf-f8b2867b443a" providerId="ADAL" clId="{495EBFDF-35F9-2245-B04C-929F5E2FE64B}" dt="2024-04-24T00:09:59.971" v="3493" actId="478"/>
          <ac:cxnSpMkLst>
            <pc:docMk/>
            <pc:sldMk cId="2642930576" sldId="333"/>
            <ac:cxnSpMk id="39" creationId="{4CC99B39-7EE0-F05F-7134-AE81CE995395}"/>
          </ac:cxnSpMkLst>
        </pc:cxnChg>
      </pc:sldChg>
      <pc:sldChg chg="addSp delSp modSp add mod ord delAnim modAnim chgLayout modNotesTx">
        <pc:chgData name="Walid Abdelrahman" userId="c2f7ec55-d383-4268-a5cf-f8b2867b443a" providerId="ADAL" clId="{495EBFDF-35F9-2245-B04C-929F5E2FE64B}" dt="2024-04-28T03:01:10.203" v="8011" actId="20577"/>
        <pc:sldMkLst>
          <pc:docMk/>
          <pc:sldMk cId="2735410561" sldId="334"/>
        </pc:sldMkLst>
        <pc:spChg chg="mod ord">
          <ac:chgData name="Walid Abdelrahman" userId="c2f7ec55-d383-4268-a5cf-f8b2867b443a" providerId="ADAL" clId="{495EBFDF-35F9-2245-B04C-929F5E2FE64B}" dt="2024-04-23T22:07:27.052" v="1455" actId="20577"/>
          <ac:spMkLst>
            <pc:docMk/>
            <pc:sldMk cId="2735410561" sldId="334"/>
            <ac:spMk id="2" creationId="{2E6555F7-A818-46FD-BC47-9D13191FCA05}"/>
          </ac:spMkLst>
        </pc:spChg>
        <pc:spChg chg="add mod">
          <ac:chgData name="Walid Abdelrahman" userId="c2f7ec55-d383-4268-a5cf-f8b2867b443a" providerId="ADAL" clId="{495EBFDF-35F9-2245-B04C-929F5E2FE64B}" dt="2024-04-23T22:05:40.605" v="1444" actId="1076"/>
          <ac:spMkLst>
            <pc:docMk/>
            <pc:sldMk cId="2735410561" sldId="334"/>
            <ac:spMk id="16" creationId="{EAAA3C9D-2FE1-2AB7-5D97-1604E45FD07E}"/>
          </ac:spMkLst>
        </pc:spChg>
        <pc:spChg chg="add mod">
          <ac:chgData name="Walid Abdelrahman" userId="c2f7ec55-d383-4268-a5cf-f8b2867b443a" providerId="ADAL" clId="{495EBFDF-35F9-2245-B04C-929F5E2FE64B}" dt="2024-04-23T21:44:26.943" v="835"/>
          <ac:spMkLst>
            <pc:docMk/>
            <pc:sldMk cId="2735410561" sldId="334"/>
            <ac:spMk id="27" creationId="{AA6638C9-F27F-94EA-5DCE-B30B5E6B29C1}"/>
          </ac:spMkLst>
        </pc:spChg>
        <pc:spChg chg="add mod">
          <ac:chgData name="Walid Abdelrahman" userId="c2f7ec55-d383-4268-a5cf-f8b2867b443a" providerId="ADAL" clId="{495EBFDF-35F9-2245-B04C-929F5E2FE64B}" dt="2024-04-23T21:59:37.430" v="1067" actId="164"/>
          <ac:spMkLst>
            <pc:docMk/>
            <pc:sldMk cId="2735410561" sldId="334"/>
            <ac:spMk id="31" creationId="{8C931962-AAAE-25E7-F034-434F214D03CC}"/>
          </ac:spMkLst>
        </pc:spChg>
        <pc:spChg chg="add mod">
          <ac:chgData name="Walid Abdelrahman" userId="c2f7ec55-d383-4268-a5cf-f8b2867b443a" providerId="ADAL" clId="{495EBFDF-35F9-2245-B04C-929F5E2FE64B}" dt="2024-04-23T21:59:37.430" v="1067" actId="164"/>
          <ac:spMkLst>
            <pc:docMk/>
            <pc:sldMk cId="2735410561" sldId="334"/>
            <ac:spMk id="33" creationId="{F9E64AE7-DFBB-067C-ABA2-11F4347FF54B}"/>
          </ac:spMkLst>
        </pc:spChg>
        <pc:spChg chg="add mod">
          <ac:chgData name="Walid Abdelrahman" userId="c2f7ec55-d383-4268-a5cf-f8b2867b443a" providerId="ADAL" clId="{495EBFDF-35F9-2245-B04C-929F5E2FE64B}" dt="2024-04-23T21:59:37.430" v="1067" actId="164"/>
          <ac:spMkLst>
            <pc:docMk/>
            <pc:sldMk cId="2735410561" sldId="334"/>
            <ac:spMk id="34" creationId="{B02A70C7-A3DD-8C42-373B-8971BADD1081}"/>
          </ac:spMkLst>
        </pc:spChg>
        <pc:spChg chg="add mod topLvl">
          <ac:chgData name="Walid Abdelrahman" userId="c2f7ec55-d383-4268-a5cf-f8b2867b443a" providerId="ADAL" clId="{495EBFDF-35F9-2245-B04C-929F5E2FE64B}" dt="2024-04-23T22:12:12.526" v="1504" actId="164"/>
          <ac:spMkLst>
            <pc:docMk/>
            <pc:sldMk cId="2735410561" sldId="334"/>
            <ac:spMk id="54" creationId="{36C3BC01-627E-7F00-2517-C452664E78FE}"/>
          </ac:spMkLst>
        </pc:spChg>
        <pc:spChg chg="add mod topLvl">
          <ac:chgData name="Walid Abdelrahman" userId="c2f7ec55-d383-4268-a5cf-f8b2867b443a" providerId="ADAL" clId="{495EBFDF-35F9-2245-B04C-929F5E2FE64B}" dt="2024-04-23T22:12:12.526" v="1504" actId="164"/>
          <ac:spMkLst>
            <pc:docMk/>
            <pc:sldMk cId="2735410561" sldId="334"/>
            <ac:spMk id="55" creationId="{B43215DC-597A-28FF-913A-CD6967E53982}"/>
          </ac:spMkLst>
        </pc:spChg>
        <pc:spChg chg="add mod topLvl">
          <ac:chgData name="Walid Abdelrahman" userId="c2f7ec55-d383-4268-a5cf-f8b2867b443a" providerId="ADAL" clId="{495EBFDF-35F9-2245-B04C-929F5E2FE64B}" dt="2024-04-23T22:12:12.526" v="1504" actId="164"/>
          <ac:spMkLst>
            <pc:docMk/>
            <pc:sldMk cId="2735410561" sldId="334"/>
            <ac:spMk id="56" creationId="{D13830D5-F225-29D7-9AB1-01E8138BF418}"/>
          </ac:spMkLst>
        </pc:spChg>
        <pc:spChg chg="add mod topLvl">
          <ac:chgData name="Walid Abdelrahman" userId="c2f7ec55-d383-4268-a5cf-f8b2867b443a" providerId="ADAL" clId="{495EBFDF-35F9-2245-B04C-929F5E2FE64B}" dt="2024-04-23T22:12:12.526" v="1504" actId="164"/>
          <ac:spMkLst>
            <pc:docMk/>
            <pc:sldMk cId="2735410561" sldId="334"/>
            <ac:spMk id="57" creationId="{D7BD08EF-9975-66AE-4858-1E9266AA9E16}"/>
          </ac:spMkLst>
        </pc:spChg>
        <pc:spChg chg="add del mod">
          <ac:chgData name="Walid Abdelrahman" userId="c2f7ec55-d383-4268-a5cf-f8b2867b443a" providerId="ADAL" clId="{495EBFDF-35F9-2245-B04C-929F5E2FE64B}" dt="2024-04-23T21:49:27.474" v="904" actId="478"/>
          <ac:spMkLst>
            <pc:docMk/>
            <pc:sldMk cId="2735410561" sldId="334"/>
            <ac:spMk id="78" creationId="{10BB99CA-A8BB-6163-EA91-23F1685756BB}"/>
          </ac:spMkLst>
        </pc:spChg>
        <pc:spChg chg="del">
          <ac:chgData name="Walid Abdelrahman" userId="c2f7ec55-d383-4268-a5cf-f8b2867b443a" providerId="ADAL" clId="{495EBFDF-35F9-2245-B04C-929F5E2FE64B}" dt="2024-04-23T21:39:23.757" v="797" actId="478"/>
          <ac:spMkLst>
            <pc:docMk/>
            <pc:sldMk cId="2735410561" sldId="334"/>
            <ac:spMk id="80" creationId="{B21D99EB-59DD-A266-8FAF-E872AE160009}"/>
          </ac:spMkLst>
        </pc:spChg>
        <pc:spChg chg="mod">
          <ac:chgData name="Walid Abdelrahman" userId="c2f7ec55-d383-4268-a5cf-f8b2867b443a" providerId="ADAL" clId="{495EBFDF-35F9-2245-B04C-929F5E2FE64B}" dt="2024-04-23T21:49:35.155" v="905"/>
          <ac:spMkLst>
            <pc:docMk/>
            <pc:sldMk cId="2735410561" sldId="334"/>
            <ac:spMk id="83" creationId="{5FBA087E-CB1E-F655-5A4C-9A1A094C67DC}"/>
          </ac:spMkLst>
        </pc:spChg>
        <pc:spChg chg="mod">
          <ac:chgData name="Walid Abdelrahman" userId="c2f7ec55-d383-4268-a5cf-f8b2867b443a" providerId="ADAL" clId="{495EBFDF-35F9-2245-B04C-929F5E2FE64B}" dt="2024-04-23T21:49:35.155" v="905"/>
          <ac:spMkLst>
            <pc:docMk/>
            <pc:sldMk cId="2735410561" sldId="334"/>
            <ac:spMk id="84" creationId="{6F8B41C2-E581-3952-656D-BFD0B1298807}"/>
          </ac:spMkLst>
        </pc:spChg>
        <pc:spChg chg="mod">
          <ac:chgData name="Walid Abdelrahman" userId="c2f7ec55-d383-4268-a5cf-f8b2867b443a" providerId="ADAL" clId="{495EBFDF-35F9-2245-B04C-929F5E2FE64B}" dt="2024-04-23T22:12:05.884" v="1503" actId="165"/>
          <ac:spMkLst>
            <pc:docMk/>
            <pc:sldMk cId="2735410561" sldId="334"/>
            <ac:spMk id="86" creationId="{513D1C85-F29A-75C2-821E-5F91713E410B}"/>
          </ac:spMkLst>
        </pc:spChg>
        <pc:spChg chg="mod">
          <ac:chgData name="Walid Abdelrahman" userId="c2f7ec55-d383-4268-a5cf-f8b2867b443a" providerId="ADAL" clId="{495EBFDF-35F9-2245-B04C-929F5E2FE64B}" dt="2024-04-23T22:12:05.884" v="1503" actId="165"/>
          <ac:spMkLst>
            <pc:docMk/>
            <pc:sldMk cId="2735410561" sldId="334"/>
            <ac:spMk id="90" creationId="{A6413072-FCB3-DFF6-2F71-B9EFA5CAA44B}"/>
          </ac:spMkLst>
        </pc:spChg>
        <pc:spChg chg="mod">
          <ac:chgData name="Walid Abdelrahman" userId="c2f7ec55-d383-4268-a5cf-f8b2867b443a" providerId="ADAL" clId="{495EBFDF-35F9-2245-B04C-929F5E2FE64B}" dt="2024-04-23T22:12:05.884" v="1503" actId="165"/>
          <ac:spMkLst>
            <pc:docMk/>
            <pc:sldMk cId="2735410561" sldId="334"/>
            <ac:spMk id="91" creationId="{56FA4B3D-AD02-FC32-5F9A-8C174FC6E747}"/>
          </ac:spMkLst>
        </pc:spChg>
        <pc:spChg chg="del">
          <ac:chgData name="Walid Abdelrahman" userId="c2f7ec55-d383-4268-a5cf-f8b2867b443a" providerId="ADAL" clId="{495EBFDF-35F9-2245-B04C-929F5E2FE64B}" dt="2024-04-23T21:39:27.670" v="798" actId="478"/>
          <ac:spMkLst>
            <pc:docMk/>
            <pc:sldMk cId="2735410561" sldId="334"/>
            <ac:spMk id="94" creationId="{386E633A-8279-46E0-AB52-4E4778CA8636}"/>
          </ac:spMkLst>
        </pc:spChg>
        <pc:spChg chg="del">
          <ac:chgData name="Walid Abdelrahman" userId="c2f7ec55-d383-4268-a5cf-f8b2867b443a" providerId="ADAL" clId="{495EBFDF-35F9-2245-B04C-929F5E2FE64B}" dt="2024-04-23T21:39:23.757" v="797" actId="478"/>
          <ac:spMkLst>
            <pc:docMk/>
            <pc:sldMk cId="2735410561" sldId="334"/>
            <ac:spMk id="95" creationId="{D265C0E0-9236-2AFF-376E-2DD5D2C77706}"/>
          </ac:spMkLst>
        </pc:spChg>
        <pc:spChg chg="add del mod">
          <ac:chgData name="Walid Abdelrahman" userId="c2f7ec55-d383-4268-a5cf-f8b2867b443a" providerId="ADAL" clId="{495EBFDF-35F9-2245-B04C-929F5E2FE64B}" dt="2024-04-23T21:55:57.357" v="968" actId="478"/>
          <ac:spMkLst>
            <pc:docMk/>
            <pc:sldMk cId="2735410561" sldId="334"/>
            <ac:spMk id="103" creationId="{66667E2E-CBC6-BE3D-92C0-E02FC608E366}"/>
          </ac:spMkLst>
        </pc:spChg>
        <pc:spChg chg="add del mod">
          <ac:chgData name="Walid Abdelrahman" userId="c2f7ec55-d383-4268-a5cf-f8b2867b443a" providerId="ADAL" clId="{495EBFDF-35F9-2245-B04C-929F5E2FE64B}" dt="2024-04-23T21:58:50.809" v="1056" actId="478"/>
          <ac:spMkLst>
            <pc:docMk/>
            <pc:sldMk cId="2735410561" sldId="334"/>
            <ac:spMk id="106" creationId="{06E15F65-0E5D-C817-D981-1654C70151A4}"/>
          </ac:spMkLst>
        </pc:spChg>
        <pc:spChg chg="add mod ord">
          <ac:chgData name="Walid Abdelrahman" userId="c2f7ec55-d383-4268-a5cf-f8b2867b443a" providerId="ADAL" clId="{495EBFDF-35F9-2245-B04C-929F5E2FE64B}" dt="2024-04-28T03:01:10.203" v="8011" actId="20577"/>
          <ac:spMkLst>
            <pc:docMk/>
            <pc:sldMk cId="2735410561" sldId="334"/>
            <ac:spMk id="107" creationId="{E32FF4BE-63A3-4848-C069-40FC0A854CBA}"/>
          </ac:spMkLst>
        </pc:spChg>
        <pc:spChg chg="add del mod">
          <ac:chgData name="Walid Abdelrahman" userId="c2f7ec55-d383-4268-a5cf-f8b2867b443a" providerId="ADAL" clId="{495EBFDF-35F9-2245-B04C-929F5E2FE64B}" dt="2024-04-23T21:59:44.463" v="1078"/>
          <ac:spMkLst>
            <pc:docMk/>
            <pc:sldMk cId="2735410561" sldId="334"/>
            <ac:spMk id="108" creationId="{78ED16CA-70B4-7F94-BE77-037FBAA6C7C4}"/>
          </ac:spMkLst>
        </pc:spChg>
        <pc:spChg chg="add mod">
          <ac:chgData name="Walid Abdelrahman" userId="c2f7ec55-d383-4268-a5cf-f8b2867b443a" providerId="ADAL" clId="{495EBFDF-35F9-2245-B04C-929F5E2FE64B}" dt="2024-04-24T16:33:12.819" v="4876" actId="20577"/>
          <ac:spMkLst>
            <pc:docMk/>
            <pc:sldMk cId="2735410561" sldId="334"/>
            <ac:spMk id="111" creationId="{44B2F070-9F04-0F77-81B6-E740C499BB7A}"/>
          </ac:spMkLst>
        </pc:spChg>
        <pc:spChg chg="add mod">
          <ac:chgData name="Walid Abdelrahman" userId="c2f7ec55-d383-4268-a5cf-f8b2867b443a" providerId="ADAL" clId="{495EBFDF-35F9-2245-B04C-929F5E2FE64B}" dt="2024-04-23T22:12:12.526" v="1504" actId="164"/>
          <ac:spMkLst>
            <pc:docMk/>
            <pc:sldMk cId="2735410561" sldId="334"/>
            <ac:spMk id="112" creationId="{13B28526-A24C-D811-B66F-2EEF8D3FD3E6}"/>
          </ac:spMkLst>
        </pc:spChg>
        <pc:spChg chg="add mod">
          <ac:chgData name="Walid Abdelrahman" userId="c2f7ec55-d383-4268-a5cf-f8b2867b443a" providerId="ADAL" clId="{495EBFDF-35F9-2245-B04C-929F5E2FE64B}" dt="2024-04-23T22:12:12.526" v="1504" actId="164"/>
          <ac:spMkLst>
            <pc:docMk/>
            <pc:sldMk cId="2735410561" sldId="334"/>
            <ac:spMk id="113" creationId="{72843C01-CCB0-016C-30B4-4EF91D62533C}"/>
          </ac:spMkLst>
        </pc:spChg>
        <pc:spChg chg="del">
          <ac:chgData name="Walid Abdelrahman" userId="c2f7ec55-d383-4268-a5cf-f8b2867b443a" providerId="ADAL" clId="{495EBFDF-35F9-2245-B04C-929F5E2FE64B}" dt="2024-04-23T21:39:27.670" v="798" actId="478"/>
          <ac:spMkLst>
            <pc:docMk/>
            <pc:sldMk cId="2735410561" sldId="334"/>
            <ac:spMk id="118" creationId="{EF685E71-9E35-CC78-1FC6-72D59C41AF53}"/>
          </ac:spMkLst>
        </pc:spChg>
        <pc:spChg chg="del">
          <ac:chgData name="Walid Abdelrahman" userId="c2f7ec55-d383-4268-a5cf-f8b2867b443a" providerId="ADAL" clId="{495EBFDF-35F9-2245-B04C-929F5E2FE64B}" dt="2024-04-23T21:39:34.458" v="800" actId="478"/>
          <ac:spMkLst>
            <pc:docMk/>
            <pc:sldMk cId="2735410561" sldId="334"/>
            <ac:spMk id="119" creationId="{F491F45D-6414-1C80-662E-1952126874A9}"/>
          </ac:spMkLst>
        </pc:spChg>
        <pc:spChg chg="del">
          <ac:chgData name="Walid Abdelrahman" userId="c2f7ec55-d383-4268-a5cf-f8b2867b443a" providerId="ADAL" clId="{495EBFDF-35F9-2245-B04C-929F5E2FE64B}" dt="2024-04-23T21:39:27.670" v="798" actId="478"/>
          <ac:spMkLst>
            <pc:docMk/>
            <pc:sldMk cId="2735410561" sldId="334"/>
            <ac:spMk id="120" creationId="{88BA0D70-81CA-DD90-1A36-53CB5F2FD072}"/>
          </ac:spMkLst>
        </pc:spChg>
        <pc:spChg chg="del">
          <ac:chgData name="Walid Abdelrahman" userId="c2f7ec55-d383-4268-a5cf-f8b2867b443a" providerId="ADAL" clId="{495EBFDF-35F9-2245-B04C-929F5E2FE64B}" dt="2024-04-23T21:39:37.040" v="801" actId="478"/>
          <ac:spMkLst>
            <pc:docMk/>
            <pc:sldMk cId="2735410561" sldId="334"/>
            <ac:spMk id="133" creationId="{918D2D92-6B62-73AA-C5F7-47983E389C37}"/>
          </ac:spMkLst>
        </pc:spChg>
        <pc:spChg chg="mod ord">
          <ac:chgData name="Walid Abdelrahman" userId="c2f7ec55-d383-4268-a5cf-f8b2867b443a" providerId="ADAL" clId="{495EBFDF-35F9-2245-B04C-929F5E2FE64B}" dt="2024-04-23T21:58:43.446" v="1054" actId="700"/>
          <ac:spMkLst>
            <pc:docMk/>
            <pc:sldMk cId="2735410561" sldId="334"/>
            <ac:spMk id="134" creationId="{49903FF2-A0E4-532D-83F5-6267A0674BA9}"/>
          </ac:spMkLst>
        </pc:spChg>
        <pc:spChg chg="del">
          <ac:chgData name="Walid Abdelrahman" userId="c2f7ec55-d383-4268-a5cf-f8b2867b443a" providerId="ADAL" clId="{495EBFDF-35F9-2245-B04C-929F5E2FE64B}" dt="2024-04-23T21:40:39.056" v="804" actId="478"/>
          <ac:spMkLst>
            <pc:docMk/>
            <pc:sldMk cId="2735410561" sldId="334"/>
            <ac:spMk id="149" creationId="{1DBF0A76-C4D3-DF41-5B89-ED81ADC6053F}"/>
          </ac:spMkLst>
        </pc:spChg>
        <pc:spChg chg="del">
          <ac:chgData name="Walid Abdelrahman" userId="c2f7ec55-d383-4268-a5cf-f8b2867b443a" providerId="ADAL" clId="{495EBFDF-35F9-2245-B04C-929F5E2FE64B}" dt="2024-04-23T21:40:39.056" v="804" actId="478"/>
          <ac:spMkLst>
            <pc:docMk/>
            <pc:sldMk cId="2735410561" sldId="334"/>
            <ac:spMk id="150" creationId="{94703CDC-4FCE-0547-39B1-8C2140B403C9}"/>
          </ac:spMkLst>
        </pc:spChg>
        <pc:spChg chg="del">
          <ac:chgData name="Walid Abdelrahman" userId="c2f7ec55-d383-4268-a5cf-f8b2867b443a" providerId="ADAL" clId="{495EBFDF-35F9-2245-B04C-929F5E2FE64B}" dt="2024-04-23T21:39:27.670" v="798" actId="478"/>
          <ac:spMkLst>
            <pc:docMk/>
            <pc:sldMk cId="2735410561" sldId="334"/>
            <ac:spMk id="151" creationId="{3032D825-DF06-C664-FD8A-E580FB31EAFA}"/>
          </ac:spMkLst>
        </pc:spChg>
        <pc:grpChg chg="add del mod">
          <ac:chgData name="Walid Abdelrahman" userId="c2f7ec55-d383-4268-a5cf-f8b2867b443a" providerId="ADAL" clId="{495EBFDF-35F9-2245-B04C-929F5E2FE64B}" dt="2024-04-23T21:49:49.188" v="907" actId="478"/>
          <ac:grpSpMkLst>
            <pc:docMk/>
            <pc:sldMk cId="2735410561" sldId="334"/>
            <ac:grpSpMk id="79" creationId="{61B083A2-4C95-5CFA-085E-AFD40E0A336C}"/>
          </ac:grpSpMkLst>
        </pc:grpChg>
        <pc:grpChg chg="add mod topLvl">
          <ac:chgData name="Walid Abdelrahman" userId="c2f7ec55-d383-4268-a5cf-f8b2867b443a" providerId="ADAL" clId="{495EBFDF-35F9-2245-B04C-929F5E2FE64B}" dt="2024-04-23T22:12:12.526" v="1504" actId="164"/>
          <ac:grpSpMkLst>
            <pc:docMk/>
            <pc:sldMk cId="2735410561" sldId="334"/>
            <ac:grpSpMk id="85" creationId="{3037492C-568E-FF2A-8E2B-6DE2E4D53319}"/>
          </ac:grpSpMkLst>
        </pc:grpChg>
        <pc:grpChg chg="mod">
          <ac:chgData name="Walid Abdelrahman" userId="c2f7ec55-d383-4268-a5cf-f8b2867b443a" providerId="ADAL" clId="{495EBFDF-35F9-2245-B04C-929F5E2FE64B}" dt="2024-04-23T22:12:05.884" v="1503" actId="165"/>
          <ac:grpSpMkLst>
            <pc:docMk/>
            <pc:sldMk cId="2735410561" sldId="334"/>
            <ac:grpSpMk id="87" creationId="{4B3AB80F-A61E-05DF-317B-C1BA713F9EF3}"/>
          </ac:grpSpMkLst>
        </pc:grpChg>
        <pc:grpChg chg="add mod">
          <ac:chgData name="Walid Abdelrahman" userId="c2f7ec55-d383-4268-a5cf-f8b2867b443a" providerId="ADAL" clId="{495EBFDF-35F9-2245-B04C-929F5E2FE64B}" dt="2024-04-23T21:57:15.451" v="984" actId="164"/>
          <ac:grpSpMkLst>
            <pc:docMk/>
            <pc:sldMk cId="2735410561" sldId="334"/>
            <ac:grpSpMk id="104" creationId="{766DC9EA-BB62-25CF-71DD-C83A9930B03D}"/>
          </ac:grpSpMkLst>
        </pc:grpChg>
        <pc:grpChg chg="add del mod">
          <ac:chgData name="Walid Abdelrahman" userId="c2f7ec55-d383-4268-a5cf-f8b2867b443a" providerId="ADAL" clId="{495EBFDF-35F9-2245-B04C-929F5E2FE64B}" dt="2024-04-23T22:12:05.884" v="1503" actId="165"/>
          <ac:grpSpMkLst>
            <pc:docMk/>
            <pc:sldMk cId="2735410561" sldId="334"/>
            <ac:grpSpMk id="105" creationId="{C1D82FC5-2831-34BF-F6CB-0214EA69AF02}"/>
          </ac:grpSpMkLst>
        </pc:grpChg>
        <pc:grpChg chg="add mod">
          <ac:chgData name="Walid Abdelrahman" userId="c2f7ec55-d383-4268-a5cf-f8b2867b443a" providerId="ADAL" clId="{495EBFDF-35F9-2245-B04C-929F5E2FE64B}" dt="2024-04-23T21:59:39.985" v="1076" actId="1036"/>
          <ac:grpSpMkLst>
            <pc:docMk/>
            <pc:sldMk cId="2735410561" sldId="334"/>
            <ac:grpSpMk id="110" creationId="{33202FB5-01AD-41AA-24C3-ECE29C4501D8}"/>
          </ac:grpSpMkLst>
        </pc:grpChg>
        <pc:grpChg chg="add mod">
          <ac:chgData name="Walid Abdelrahman" userId="c2f7ec55-d383-4268-a5cf-f8b2867b443a" providerId="ADAL" clId="{495EBFDF-35F9-2245-B04C-929F5E2FE64B}" dt="2024-04-23T22:12:12.526" v="1504" actId="164"/>
          <ac:grpSpMkLst>
            <pc:docMk/>
            <pc:sldMk cId="2735410561" sldId="334"/>
            <ac:grpSpMk id="115" creationId="{862C2F75-F615-95FD-4014-733ED229EF78}"/>
          </ac:grpSpMkLst>
        </pc:grpChg>
        <pc:grpChg chg="del">
          <ac:chgData name="Walid Abdelrahman" userId="c2f7ec55-d383-4268-a5cf-f8b2867b443a" providerId="ADAL" clId="{495EBFDF-35F9-2245-B04C-929F5E2FE64B}" dt="2024-04-23T21:40:32.881" v="802" actId="478"/>
          <ac:grpSpMkLst>
            <pc:docMk/>
            <pc:sldMk cId="2735410561" sldId="334"/>
            <ac:grpSpMk id="141" creationId="{687B534C-28E7-F6FD-3A25-0F4A954C412F}"/>
          </ac:grpSpMkLst>
        </pc:grpChg>
        <pc:grpChg chg="del">
          <ac:chgData name="Walid Abdelrahman" userId="c2f7ec55-d383-4268-a5cf-f8b2867b443a" providerId="ADAL" clId="{495EBFDF-35F9-2245-B04C-929F5E2FE64B}" dt="2024-04-23T21:40:35.520" v="803" actId="478"/>
          <ac:grpSpMkLst>
            <pc:docMk/>
            <pc:sldMk cId="2735410561" sldId="334"/>
            <ac:grpSpMk id="148" creationId="{BCCCF992-384E-5472-4BF4-D7DF8C7BBA35}"/>
          </ac:grpSpMkLst>
        </pc:grpChg>
        <pc:graphicFrameChg chg="add mod modGraphic">
          <ac:chgData name="Walid Abdelrahman" userId="c2f7ec55-d383-4268-a5cf-f8b2867b443a" providerId="ADAL" clId="{495EBFDF-35F9-2245-B04C-929F5E2FE64B}" dt="2024-04-23T21:57:15.451" v="984" actId="164"/>
          <ac:graphicFrameMkLst>
            <pc:docMk/>
            <pc:sldMk cId="2735410561" sldId="334"/>
            <ac:graphicFrameMk id="102" creationId="{12794F20-B756-16A9-EB62-FAA4ACCD2829}"/>
          </ac:graphicFrameMkLst>
        </pc:graphicFrameChg>
        <pc:picChg chg="add del mod">
          <ac:chgData name="Walid Abdelrahman" userId="c2f7ec55-d383-4268-a5cf-f8b2867b443a" providerId="ADAL" clId="{495EBFDF-35F9-2245-B04C-929F5E2FE64B}" dt="2024-04-23T21:47:40.610" v="880" actId="478"/>
          <ac:picMkLst>
            <pc:docMk/>
            <pc:sldMk cId="2735410561" sldId="334"/>
            <ac:picMk id="9" creationId="{517D5A5A-1B75-AADB-B126-7A29AF798098}"/>
          </ac:picMkLst>
        </pc:picChg>
        <pc:picChg chg="add del mod">
          <ac:chgData name="Walid Abdelrahman" userId="c2f7ec55-d383-4268-a5cf-f8b2867b443a" providerId="ADAL" clId="{495EBFDF-35F9-2245-B04C-929F5E2FE64B}" dt="2024-04-23T21:47:04.637" v="865" actId="478"/>
          <ac:picMkLst>
            <pc:docMk/>
            <pc:sldMk cId="2735410561" sldId="334"/>
            <ac:picMk id="10" creationId="{764C23B7-1466-6A98-FB57-2F4E38E5C9B3}"/>
          </ac:picMkLst>
        </pc:picChg>
        <pc:picChg chg="add del mod">
          <ac:chgData name="Walid Abdelrahman" userId="c2f7ec55-d383-4268-a5cf-f8b2867b443a" providerId="ADAL" clId="{495EBFDF-35F9-2245-B04C-929F5E2FE64B}" dt="2024-04-23T21:47:04.637" v="865" actId="478"/>
          <ac:picMkLst>
            <pc:docMk/>
            <pc:sldMk cId="2735410561" sldId="334"/>
            <ac:picMk id="11" creationId="{B24DA514-0AF9-7772-35A3-94EC2ED4A488}"/>
          </ac:picMkLst>
        </pc:picChg>
        <pc:picChg chg="add del mod">
          <ac:chgData name="Walid Abdelrahman" userId="c2f7ec55-d383-4268-a5cf-f8b2867b443a" providerId="ADAL" clId="{495EBFDF-35F9-2245-B04C-929F5E2FE64B}" dt="2024-04-23T21:47:04.637" v="865" actId="478"/>
          <ac:picMkLst>
            <pc:docMk/>
            <pc:sldMk cId="2735410561" sldId="334"/>
            <ac:picMk id="12" creationId="{058CFA59-5BFA-402B-2D8B-52AE38CCB40A}"/>
          </ac:picMkLst>
        </pc:picChg>
        <pc:picChg chg="add del mod">
          <ac:chgData name="Walid Abdelrahman" userId="c2f7ec55-d383-4268-a5cf-f8b2867b443a" providerId="ADAL" clId="{495EBFDF-35F9-2245-B04C-929F5E2FE64B}" dt="2024-04-23T21:47:38.607" v="879" actId="478"/>
          <ac:picMkLst>
            <pc:docMk/>
            <pc:sldMk cId="2735410561" sldId="334"/>
            <ac:picMk id="13" creationId="{55AFC897-559D-55C1-D538-AE0442A012A4}"/>
          </ac:picMkLst>
        </pc:picChg>
        <pc:picChg chg="add del mod">
          <ac:chgData name="Walid Abdelrahman" userId="c2f7ec55-d383-4268-a5cf-f8b2867b443a" providerId="ADAL" clId="{495EBFDF-35F9-2245-B04C-929F5E2FE64B}" dt="2024-04-23T21:47:04.637" v="865" actId="478"/>
          <ac:picMkLst>
            <pc:docMk/>
            <pc:sldMk cId="2735410561" sldId="334"/>
            <ac:picMk id="15" creationId="{FBC62FDE-0BE9-FA39-6A08-1D2683CCED72}"/>
          </ac:picMkLst>
        </pc:picChg>
        <pc:picChg chg="add mod">
          <ac:chgData name="Walid Abdelrahman" userId="c2f7ec55-d383-4268-a5cf-f8b2867b443a" providerId="ADAL" clId="{495EBFDF-35F9-2245-B04C-929F5E2FE64B}" dt="2024-04-23T21:44:23.717" v="834"/>
          <ac:picMkLst>
            <pc:docMk/>
            <pc:sldMk cId="2735410561" sldId="334"/>
            <ac:picMk id="25" creationId="{466F6D0C-9819-7BCA-D143-7855A9E1F733}"/>
          </ac:picMkLst>
        </pc:picChg>
        <pc:picChg chg="add mod">
          <ac:chgData name="Walid Abdelrahman" userId="c2f7ec55-d383-4268-a5cf-f8b2867b443a" providerId="ADAL" clId="{495EBFDF-35F9-2245-B04C-929F5E2FE64B}" dt="2024-04-23T21:59:37.430" v="1067" actId="164"/>
          <ac:picMkLst>
            <pc:docMk/>
            <pc:sldMk cId="2735410561" sldId="334"/>
            <ac:picMk id="35" creationId="{BCB18BD6-D4F8-49E3-5E95-59E2315C3CFD}"/>
          </ac:picMkLst>
        </pc:picChg>
        <pc:picChg chg="add del">
          <ac:chgData name="Walid Abdelrahman" userId="c2f7ec55-d383-4268-a5cf-f8b2867b443a" providerId="ADAL" clId="{495EBFDF-35F9-2245-B04C-929F5E2FE64B}" dt="2024-04-23T21:47:13.339" v="870" actId="478"/>
          <ac:picMkLst>
            <pc:docMk/>
            <pc:sldMk cId="2735410561" sldId="334"/>
            <ac:picMk id="36" creationId="{83CE3D0B-6A54-A269-C24D-48851ED7E4A8}"/>
          </ac:picMkLst>
        </pc:picChg>
        <pc:picChg chg="add mod">
          <ac:chgData name="Walid Abdelrahman" userId="c2f7ec55-d383-4268-a5cf-f8b2867b443a" providerId="ADAL" clId="{495EBFDF-35F9-2245-B04C-929F5E2FE64B}" dt="2024-04-23T21:59:37.430" v="1067" actId="164"/>
          <ac:picMkLst>
            <pc:docMk/>
            <pc:sldMk cId="2735410561" sldId="334"/>
            <ac:picMk id="37" creationId="{8DAF2B24-11C7-0FE9-99F2-214F4D0EB922}"/>
          </ac:picMkLst>
        </pc:picChg>
        <pc:picChg chg="add mod">
          <ac:chgData name="Walid Abdelrahman" userId="c2f7ec55-d383-4268-a5cf-f8b2867b443a" providerId="ADAL" clId="{495EBFDF-35F9-2245-B04C-929F5E2FE64B}" dt="2024-04-23T21:59:37.430" v="1067" actId="164"/>
          <ac:picMkLst>
            <pc:docMk/>
            <pc:sldMk cId="2735410561" sldId="334"/>
            <ac:picMk id="39" creationId="{84C8283C-2341-4C5E-C78C-FC10910D8666}"/>
          </ac:picMkLst>
        </pc:picChg>
        <pc:picChg chg="add mod">
          <ac:chgData name="Walid Abdelrahman" userId="c2f7ec55-d383-4268-a5cf-f8b2867b443a" providerId="ADAL" clId="{495EBFDF-35F9-2245-B04C-929F5E2FE64B}" dt="2024-04-23T21:59:37.430" v="1067" actId="164"/>
          <ac:picMkLst>
            <pc:docMk/>
            <pc:sldMk cId="2735410561" sldId="334"/>
            <ac:picMk id="45" creationId="{211712A2-1C36-BDB5-7B91-DFF56D59B36E}"/>
          </ac:picMkLst>
        </pc:picChg>
        <pc:picChg chg="add mod">
          <ac:chgData name="Walid Abdelrahman" userId="c2f7ec55-d383-4268-a5cf-f8b2867b443a" providerId="ADAL" clId="{495EBFDF-35F9-2245-B04C-929F5E2FE64B}" dt="2024-04-23T21:59:37.430" v="1067" actId="164"/>
          <ac:picMkLst>
            <pc:docMk/>
            <pc:sldMk cId="2735410561" sldId="334"/>
            <ac:picMk id="46" creationId="{0F0DE033-4C60-1B8F-8ACF-B43814200A52}"/>
          </ac:picMkLst>
        </pc:picChg>
        <pc:picChg chg="add del mod">
          <ac:chgData name="Walid Abdelrahman" userId="c2f7ec55-d383-4268-a5cf-f8b2867b443a" providerId="ADAL" clId="{495EBFDF-35F9-2245-B04C-929F5E2FE64B}" dt="2024-04-23T21:48:30.198" v="894" actId="478"/>
          <ac:picMkLst>
            <pc:docMk/>
            <pc:sldMk cId="2735410561" sldId="334"/>
            <ac:picMk id="53" creationId="{59608839-E041-44CD-CB36-4A612EFA4D94}"/>
          </ac:picMkLst>
        </pc:picChg>
        <pc:picChg chg="add mod topLvl">
          <ac:chgData name="Walid Abdelrahman" userId="c2f7ec55-d383-4268-a5cf-f8b2867b443a" providerId="ADAL" clId="{495EBFDF-35F9-2245-B04C-929F5E2FE64B}" dt="2024-04-23T22:12:12.526" v="1504" actId="164"/>
          <ac:picMkLst>
            <pc:docMk/>
            <pc:sldMk cId="2735410561" sldId="334"/>
            <ac:picMk id="59" creationId="{8C03DEB8-C9C2-9F92-F77F-C07730CCFBEE}"/>
          </ac:picMkLst>
        </pc:picChg>
        <pc:picChg chg="add mod topLvl">
          <ac:chgData name="Walid Abdelrahman" userId="c2f7ec55-d383-4268-a5cf-f8b2867b443a" providerId="ADAL" clId="{495EBFDF-35F9-2245-B04C-929F5E2FE64B}" dt="2024-04-23T22:12:12.526" v="1504" actId="164"/>
          <ac:picMkLst>
            <pc:docMk/>
            <pc:sldMk cId="2735410561" sldId="334"/>
            <ac:picMk id="74" creationId="{841ED7F7-1B90-A820-FE4F-A1788EF97CD4}"/>
          </ac:picMkLst>
        </pc:picChg>
        <pc:picChg chg="add mod topLvl">
          <ac:chgData name="Walid Abdelrahman" userId="c2f7ec55-d383-4268-a5cf-f8b2867b443a" providerId="ADAL" clId="{495EBFDF-35F9-2245-B04C-929F5E2FE64B}" dt="2024-04-23T22:12:12.526" v="1504" actId="164"/>
          <ac:picMkLst>
            <pc:docMk/>
            <pc:sldMk cId="2735410561" sldId="334"/>
            <ac:picMk id="75" creationId="{8B834939-1A77-383C-D2DE-35F1223BD27B}"/>
          </ac:picMkLst>
        </pc:picChg>
        <pc:picChg chg="add mod topLvl">
          <ac:chgData name="Walid Abdelrahman" userId="c2f7ec55-d383-4268-a5cf-f8b2867b443a" providerId="ADAL" clId="{495EBFDF-35F9-2245-B04C-929F5E2FE64B}" dt="2024-04-23T22:12:12.526" v="1504" actId="164"/>
          <ac:picMkLst>
            <pc:docMk/>
            <pc:sldMk cId="2735410561" sldId="334"/>
            <ac:picMk id="76" creationId="{EB0C8335-F52D-A060-EF4B-355ECC3096A6}"/>
          </ac:picMkLst>
        </pc:picChg>
        <pc:picChg chg="add mod topLvl">
          <ac:chgData name="Walid Abdelrahman" userId="c2f7ec55-d383-4268-a5cf-f8b2867b443a" providerId="ADAL" clId="{495EBFDF-35F9-2245-B04C-929F5E2FE64B}" dt="2024-04-23T22:12:12.526" v="1504" actId="164"/>
          <ac:picMkLst>
            <pc:docMk/>
            <pc:sldMk cId="2735410561" sldId="334"/>
            <ac:picMk id="77" creationId="{29EC509B-2B68-540B-AC7D-9891A3FF3E96}"/>
          </ac:picMkLst>
        </pc:picChg>
        <pc:picChg chg="add del">
          <ac:chgData name="Walid Abdelrahman" userId="c2f7ec55-d383-4268-a5cf-f8b2867b443a" providerId="ADAL" clId="{495EBFDF-35F9-2245-B04C-929F5E2FE64B}" dt="2024-04-23T21:51:29.906" v="937" actId="478"/>
          <ac:picMkLst>
            <pc:docMk/>
            <pc:sldMk cId="2735410561" sldId="334"/>
            <ac:picMk id="92" creationId="{B3DEE3F1-84AA-9F80-6E5E-D702AF3D9E00}"/>
          </ac:picMkLst>
        </pc:picChg>
        <pc:picChg chg="add mod topLvl">
          <ac:chgData name="Walid Abdelrahman" userId="c2f7ec55-d383-4268-a5cf-f8b2867b443a" providerId="ADAL" clId="{495EBFDF-35F9-2245-B04C-929F5E2FE64B}" dt="2024-04-23T22:12:12.526" v="1504" actId="164"/>
          <ac:picMkLst>
            <pc:docMk/>
            <pc:sldMk cId="2735410561" sldId="334"/>
            <ac:picMk id="93" creationId="{03E59F98-DDAA-2D5E-186B-3F5546559660}"/>
          </ac:picMkLst>
        </pc:picChg>
        <pc:picChg chg="add mod topLvl">
          <ac:chgData name="Walid Abdelrahman" userId="c2f7ec55-d383-4268-a5cf-f8b2867b443a" providerId="ADAL" clId="{495EBFDF-35F9-2245-B04C-929F5E2FE64B}" dt="2024-04-23T22:12:12.526" v="1504" actId="164"/>
          <ac:picMkLst>
            <pc:docMk/>
            <pc:sldMk cId="2735410561" sldId="334"/>
            <ac:picMk id="98" creationId="{69D3B357-2A71-016C-AB18-C320AEA59891}"/>
          </ac:picMkLst>
        </pc:picChg>
        <pc:picChg chg="add mod">
          <ac:chgData name="Walid Abdelrahman" userId="c2f7ec55-d383-4268-a5cf-f8b2867b443a" providerId="ADAL" clId="{495EBFDF-35F9-2245-B04C-929F5E2FE64B}" dt="2024-04-23T21:57:15.451" v="984" actId="164"/>
          <ac:picMkLst>
            <pc:docMk/>
            <pc:sldMk cId="2735410561" sldId="334"/>
            <ac:picMk id="99" creationId="{3CDCFD34-4123-0423-38D0-F71757E8A554}"/>
          </ac:picMkLst>
        </pc:picChg>
        <pc:picChg chg="add del mod">
          <ac:chgData name="Walid Abdelrahman" userId="c2f7ec55-d383-4268-a5cf-f8b2867b443a" providerId="ADAL" clId="{495EBFDF-35F9-2245-B04C-929F5E2FE64B}" dt="2024-04-23T21:53:54.363" v="953" actId="478"/>
          <ac:picMkLst>
            <pc:docMk/>
            <pc:sldMk cId="2735410561" sldId="334"/>
            <ac:picMk id="100" creationId="{EE7A491F-A799-8B3D-8025-CE80833BB62F}"/>
          </ac:picMkLst>
        </pc:picChg>
        <pc:picChg chg="add mod">
          <ac:chgData name="Walid Abdelrahman" userId="c2f7ec55-d383-4268-a5cf-f8b2867b443a" providerId="ADAL" clId="{495EBFDF-35F9-2245-B04C-929F5E2FE64B}" dt="2024-04-23T21:57:15.451" v="984" actId="164"/>
          <ac:picMkLst>
            <pc:docMk/>
            <pc:sldMk cId="2735410561" sldId="334"/>
            <ac:picMk id="101" creationId="{2BECEC76-6C57-4250-71FB-9C9A83CC1907}"/>
          </ac:picMkLst>
        </pc:picChg>
        <pc:cxnChg chg="mod">
          <ac:chgData name="Walid Abdelrahman" userId="c2f7ec55-d383-4268-a5cf-f8b2867b443a" providerId="ADAL" clId="{495EBFDF-35F9-2245-B04C-929F5E2FE64B}" dt="2024-04-23T21:49:35.155" v="905"/>
          <ac:cxnSpMkLst>
            <pc:docMk/>
            <pc:sldMk cId="2735410561" sldId="334"/>
            <ac:cxnSpMk id="81" creationId="{F4FF724B-F071-0A85-5F41-7BCE090CC297}"/>
          </ac:cxnSpMkLst>
        </pc:cxnChg>
        <pc:cxnChg chg="mod">
          <ac:chgData name="Walid Abdelrahman" userId="c2f7ec55-d383-4268-a5cf-f8b2867b443a" providerId="ADAL" clId="{495EBFDF-35F9-2245-B04C-929F5E2FE64B}" dt="2024-04-23T21:49:35.155" v="905"/>
          <ac:cxnSpMkLst>
            <pc:docMk/>
            <pc:sldMk cId="2735410561" sldId="334"/>
            <ac:cxnSpMk id="82" creationId="{5069138C-ABDD-3649-8DB1-2FC5E2B0F82D}"/>
          </ac:cxnSpMkLst>
        </pc:cxnChg>
        <pc:cxnChg chg="mod">
          <ac:chgData name="Walid Abdelrahman" userId="c2f7ec55-d383-4268-a5cf-f8b2867b443a" providerId="ADAL" clId="{495EBFDF-35F9-2245-B04C-929F5E2FE64B}" dt="2024-04-23T22:12:05.884" v="1503" actId="165"/>
          <ac:cxnSpMkLst>
            <pc:docMk/>
            <pc:sldMk cId="2735410561" sldId="334"/>
            <ac:cxnSpMk id="88" creationId="{1F6881F5-8D4D-9678-69E7-CFD91814161D}"/>
          </ac:cxnSpMkLst>
        </pc:cxnChg>
        <pc:cxnChg chg="mod">
          <ac:chgData name="Walid Abdelrahman" userId="c2f7ec55-d383-4268-a5cf-f8b2867b443a" providerId="ADAL" clId="{495EBFDF-35F9-2245-B04C-929F5E2FE64B}" dt="2024-04-23T22:12:05.884" v="1503" actId="165"/>
          <ac:cxnSpMkLst>
            <pc:docMk/>
            <pc:sldMk cId="2735410561" sldId="334"/>
            <ac:cxnSpMk id="89" creationId="{D4C6B016-E6C9-DA5B-3D76-674AAD1DF6F6}"/>
          </ac:cxnSpMkLst>
        </pc:cxnChg>
        <pc:cxnChg chg="del mod">
          <ac:chgData name="Walid Abdelrahman" userId="c2f7ec55-d383-4268-a5cf-f8b2867b443a" providerId="ADAL" clId="{495EBFDF-35F9-2245-B04C-929F5E2FE64B}" dt="2024-04-23T21:39:23.757" v="797" actId="478"/>
          <ac:cxnSpMkLst>
            <pc:docMk/>
            <pc:sldMk cId="2735410561" sldId="334"/>
            <ac:cxnSpMk id="121" creationId="{D4AC7C8E-B10B-9F6B-9471-B8E92B99A739}"/>
          </ac:cxnSpMkLst>
        </pc:cxnChg>
        <pc:cxnChg chg="del mod">
          <ac:chgData name="Walid Abdelrahman" userId="c2f7ec55-d383-4268-a5cf-f8b2867b443a" providerId="ADAL" clId="{495EBFDF-35F9-2245-B04C-929F5E2FE64B}" dt="2024-04-23T21:39:23.757" v="797" actId="478"/>
          <ac:cxnSpMkLst>
            <pc:docMk/>
            <pc:sldMk cId="2735410561" sldId="334"/>
            <ac:cxnSpMk id="122" creationId="{DF6E2128-0F5E-33E9-5D23-82699FAEFC3F}"/>
          </ac:cxnSpMkLst>
        </pc:cxnChg>
        <pc:cxnChg chg="del mod">
          <ac:chgData name="Walid Abdelrahman" userId="c2f7ec55-d383-4268-a5cf-f8b2867b443a" providerId="ADAL" clId="{495EBFDF-35F9-2245-B04C-929F5E2FE64B}" dt="2024-04-23T21:39:29.478" v="799" actId="478"/>
          <ac:cxnSpMkLst>
            <pc:docMk/>
            <pc:sldMk cId="2735410561" sldId="334"/>
            <ac:cxnSpMk id="123" creationId="{A12CFE48-47F9-BAC7-8E90-5B6499471D34}"/>
          </ac:cxnSpMkLst>
        </pc:cxnChg>
      </pc:sldChg>
      <pc:sldChg chg="addSp delSp modSp new mod">
        <pc:chgData name="Walid Abdelrahman" userId="c2f7ec55-d383-4268-a5cf-f8b2867b443a" providerId="ADAL" clId="{495EBFDF-35F9-2245-B04C-929F5E2FE64B}" dt="2024-04-30T13:19:22.174" v="8058" actId="20577"/>
        <pc:sldMkLst>
          <pc:docMk/>
          <pc:sldMk cId="654882075" sldId="335"/>
        </pc:sldMkLst>
        <pc:spChg chg="mod">
          <ac:chgData name="Walid Abdelrahman" userId="c2f7ec55-d383-4268-a5cf-f8b2867b443a" providerId="ADAL" clId="{495EBFDF-35F9-2245-B04C-929F5E2FE64B}" dt="2024-04-26T10:58:15.378" v="7639" actId="20577"/>
          <ac:spMkLst>
            <pc:docMk/>
            <pc:sldMk cId="654882075" sldId="335"/>
            <ac:spMk id="2" creationId="{E8ED13F8-AB9F-0AD1-8296-63433A30B2F0}"/>
          </ac:spMkLst>
        </pc:spChg>
        <pc:spChg chg="mod">
          <ac:chgData name="Walid Abdelrahman" userId="c2f7ec55-d383-4268-a5cf-f8b2867b443a" providerId="ADAL" clId="{495EBFDF-35F9-2245-B04C-929F5E2FE64B}" dt="2024-04-30T13:19:22.174" v="8058" actId="20577"/>
          <ac:spMkLst>
            <pc:docMk/>
            <pc:sldMk cId="654882075" sldId="335"/>
            <ac:spMk id="3" creationId="{D911721C-1C35-A1E2-3F53-8926D139E5B7}"/>
          </ac:spMkLst>
        </pc:spChg>
        <pc:spChg chg="add del mod">
          <ac:chgData name="Walid Abdelrahman" userId="c2f7ec55-d383-4268-a5cf-f8b2867b443a" providerId="ADAL" clId="{495EBFDF-35F9-2245-B04C-929F5E2FE64B}" dt="2024-04-24T18:18:08.925" v="5145" actId="22"/>
          <ac:spMkLst>
            <pc:docMk/>
            <pc:sldMk cId="654882075" sldId="335"/>
            <ac:spMk id="7" creationId="{85F9BA38-5AE6-AECB-2107-696575BBD160}"/>
          </ac:spMkLst>
        </pc:spChg>
        <pc:spChg chg="add del">
          <ac:chgData name="Walid Abdelrahman" userId="c2f7ec55-d383-4268-a5cf-f8b2867b443a" providerId="ADAL" clId="{495EBFDF-35F9-2245-B04C-929F5E2FE64B}" dt="2024-04-24T19:34:41.730" v="6247" actId="22"/>
          <ac:spMkLst>
            <pc:docMk/>
            <pc:sldMk cId="654882075" sldId="335"/>
            <ac:spMk id="15" creationId="{9B6517D5-A8DD-74FD-376C-0030E43CDF44}"/>
          </ac:spMkLst>
        </pc:spChg>
        <pc:spChg chg="add del">
          <ac:chgData name="Walid Abdelrahman" userId="c2f7ec55-d383-4268-a5cf-f8b2867b443a" providerId="ADAL" clId="{495EBFDF-35F9-2245-B04C-929F5E2FE64B}" dt="2024-04-24T19:34:44.747" v="6249" actId="22"/>
          <ac:spMkLst>
            <pc:docMk/>
            <pc:sldMk cId="654882075" sldId="335"/>
            <ac:spMk id="17" creationId="{381455D5-1617-7AA7-E00E-68257776CB91}"/>
          </ac:spMkLst>
        </pc:spChg>
        <pc:picChg chg="add del mod">
          <ac:chgData name="Walid Abdelrahman" userId="c2f7ec55-d383-4268-a5cf-f8b2867b443a" providerId="ADAL" clId="{495EBFDF-35F9-2245-B04C-929F5E2FE64B}" dt="2024-04-24T18:18:10.159" v="5147" actId="478"/>
          <ac:picMkLst>
            <pc:docMk/>
            <pc:sldMk cId="654882075" sldId="335"/>
            <ac:picMk id="5" creationId="{42655C0F-7D1F-B2C0-C912-F9D164573F5F}"/>
          </ac:picMkLst>
        </pc:picChg>
        <pc:picChg chg="add mod">
          <ac:chgData name="Walid Abdelrahman" userId="c2f7ec55-d383-4268-a5cf-f8b2867b443a" providerId="ADAL" clId="{495EBFDF-35F9-2245-B04C-929F5E2FE64B}" dt="2024-04-26T11:43:56.663" v="7901" actId="1076"/>
          <ac:picMkLst>
            <pc:docMk/>
            <pc:sldMk cId="654882075" sldId="335"/>
            <ac:picMk id="5" creationId="{67CA7700-4BE5-3833-57AC-708D7AA11B15}"/>
          </ac:picMkLst>
        </pc:picChg>
        <pc:picChg chg="add del mod">
          <ac:chgData name="Walid Abdelrahman" userId="c2f7ec55-d383-4268-a5cf-f8b2867b443a" providerId="ADAL" clId="{495EBFDF-35F9-2245-B04C-929F5E2FE64B}" dt="2024-04-24T19:11:22.050" v="6238" actId="478"/>
          <ac:picMkLst>
            <pc:docMk/>
            <pc:sldMk cId="654882075" sldId="335"/>
            <ac:picMk id="9" creationId="{83D88137-C39E-1890-A8EE-74C5335D6C36}"/>
          </ac:picMkLst>
        </pc:picChg>
        <pc:picChg chg="add del mod">
          <ac:chgData name="Walid Abdelrahman" userId="c2f7ec55-d383-4268-a5cf-f8b2867b443a" providerId="ADAL" clId="{495EBFDF-35F9-2245-B04C-929F5E2FE64B}" dt="2024-04-24T19:11:19.974" v="6237" actId="478"/>
          <ac:picMkLst>
            <pc:docMk/>
            <pc:sldMk cId="654882075" sldId="335"/>
            <ac:picMk id="11" creationId="{BE6D821C-54F9-3476-7C80-93946A7A6385}"/>
          </ac:picMkLst>
        </pc:picChg>
        <pc:picChg chg="add del mod">
          <ac:chgData name="Walid Abdelrahman" userId="c2f7ec55-d383-4268-a5cf-f8b2867b443a" providerId="ADAL" clId="{495EBFDF-35F9-2245-B04C-929F5E2FE64B}" dt="2024-04-24T19:34:40.532" v="6245" actId="478"/>
          <ac:picMkLst>
            <pc:docMk/>
            <pc:sldMk cId="654882075" sldId="335"/>
            <ac:picMk id="13" creationId="{BC7577B9-8882-169F-E56E-FB205FED36E9}"/>
          </ac:picMkLst>
        </pc:picChg>
        <pc:picChg chg="add mod">
          <ac:chgData name="Walid Abdelrahman" userId="c2f7ec55-d383-4268-a5cf-f8b2867b443a" providerId="ADAL" clId="{495EBFDF-35F9-2245-B04C-929F5E2FE64B}" dt="2024-04-24T19:34:53.578" v="6253" actId="1076"/>
          <ac:picMkLst>
            <pc:docMk/>
            <pc:sldMk cId="654882075" sldId="335"/>
            <ac:picMk id="19" creationId="{18512D97-D7FC-1589-7566-45C96B5F58BB}"/>
          </ac:picMkLst>
        </pc:picChg>
      </pc:sldChg>
      <pc:sldChg chg="addSp delSp modSp new mod modAnim modNotesTx">
        <pc:chgData name="Walid Abdelrahman" userId="c2f7ec55-d383-4268-a5cf-f8b2867b443a" providerId="ADAL" clId="{495EBFDF-35F9-2245-B04C-929F5E2FE64B}" dt="2024-04-30T14:25:05.616" v="9141" actId="313"/>
        <pc:sldMkLst>
          <pc:docMk/>
          <pc:sldMk cId="3652405525" sldId="336"/>
        </pc:sldMkLst>
        <pc:spChg chg="mod">
          <ac:chgData name="Walid Abdelrahman" userId="c2f7ec55-d383-4268-a5cf-f8b2867b443a" providerId="ADAL" clId="{495EBFDF-35F9-2245-B04C-929F5E2FE64B}" dt="2024-04-23T22:25:42.668" v="1985" actId="20577"/>
          <ac:spMkLst>
            <pc:docMk/>
            <pc:sldMk cId="3652405525" sldId="336"/>
            <ac:spMk id="2" creationId="{56AAF88B-7995-7929-00AA-10B1719BD866}"/>
          </ac:spMkLst>
        </pc:spChg>
        <pc:spChg chg="mod">
          <ac:chgData name="Walid Abdelrahman" userId="c2f7ec55-d383-4268-a5cf-f8b2867b443a" providerId="ADAL" clId="{495EBFDF-35F9-2245-B04C-929F5E2FE64B}" dt="2024-04-24T18:58:50.899" v="6170" actId="20577"/>
          <ac:spMkLst>
            <pc:docMk/>
            <pc:sldMk cId="3652405525" sldId="336"/>
            <ac:spMk id="3" creationId="{172518F8-9181-8722-55C2-6CDF03A70B0E}"/>
          </ac:spMkLst>
        </pc:spChg>
        <pc:spChg chg="add del">
          <ac:chgData name="Walid Abdelrahman" userId="c2f7ec55-d383-4268-a5cf-f8b2867b443a" providerId="ADAL" clId="{495EBFDF-35F9-2245-B04C-929F5E2FE64B}" dt="2024-04-23T22:28:24.167" v="2058" actId="478"/>
          <ac:spMkLst>
            <pc:docMk/>
            <pc:sldMk cId="3652405525" sldId="336"/>
            <ac:spMk id="6" creationId="{89D3B677-4CDB-FD3A-F823-EF8229BB4052}"/>
          </ac:spMkLst>
        </pc:spChg>
        <pc:spChg chg="add del">
          <ac:chgData name="Walid Abdelrahman" userId="c2f7ec55-d383-4268-a5cf-f8b2867b443a" providerId="ADAL" clId="{495EBFDF-35F9-2245-B04C-929F5E2FE64B}" dt="2024-04-23T22:36:16.758" v="2288" actId="22"/>
          <ac:spMkLst>
            <pc:docMk/>
            <pc:sldMk cId="3652405525" sldId="336"/>
            <ac:spMk id="9" creationId="{A165C683-5724-3E27-D506-AF3E955E7020}"/>
          </ac:spMkLst>
        </pc:spChg>
        <pc:spChg chg="add mod">
          <ac:chgData name="Walid Abdelrahman" userId="c2f7ec55-d383-4268-a5cf-f8b2867b443a" providerId="ADAL" clId="{495EBFDF-35F9-2245-B04C-929F5E2FE64B}" dt="2024-04-24T18:59:39.563" v="6183" actId="164"/>
          <ac:spMkLst>
            <pc:docMk/>
            <pc:sldMk cId="3652405525" sldId="336"/>
            <ac:spMk id="12" creationId="{691B7705-60A0-D9AE-DFBE-26F88E19CDE1}"/>
          </ac:spMkLst>
        </pc:spChg>
        <pc:spChg chg="add mod">
          <ac:chgData name="Walid Abdelrahman" userId="c2f7ec55-d383-4268-a5cf-f8b2867b443a" providerId="ADAL" clId="{495EBFDF-35F9-2245-B04C-929F5E2FE64B}" dt="2024-04-24T19:01:23.094" v="6212" actId="14100"/>
          <ac:spMkLst>
            <pc:docMk/>
            <pc:sldMk cId="3652405525" sldId="336"/>
            <ac:spMk id="13" creationId="{A9AE2CFD-0D06-4B8A-2A36-D229D1FB9BF0}"/>
          </ac:spMkLst>
        </pc:spChg>
        <pc:spChg chg="add mod">
          <ac:chgData name="Walid Abdelrahman" userId="c2f7ec55-d383-4268-a5cf-f8b2867b443a" providerId="ADAL" clId="{495EBFDF-35F9-2245-B04C-929F5E2FE64B}" dt="2024-04-30T13:22:34.164" v="8125" actId="1035"/>
          <ac:spMkLst>
            <pc:docMk/>
            <pc:sldMk cId="3652405525" sldId="336"/>
            <ac:spMk id="15" creationId="{2723640D-C6A2-B942-82FD-EE61542C19CE}"/>
          </ac:spMkLst>
        </pc:spChg>
        <pc:spChg chg="add del mod">
          <ac:chgData name="Walid Abdelrahman" userId="c2f7ec55-d383-4268-a5cf-f8b2867b443a" providerId="ADAL" clId="{495EBFDF-35F9-2245-B04C-929F5E2FE64B}" dt="2024-04-24T18:56:35.204" v="6144" actId="478"/>
          <ac:spMkLst>
            <pc:docMk/>
            <pc:sldMk cId="3652405525" sldId="336"/>
            <ac:spMk id="16" creationId="{E924421D-1C06-D4C8-0FB1-8164BC904AE6}"/>
          </ac:spMkLst>
        </pc:spChg>
        <pc:spChg chg="add mod">
          <ac:chgData name="Walid Abdelrahman" userId="c2f7ec55-d383-4268-a5cf-f8b2867b443a" providerId="ADAL" clId="{495EBFDF-35F9-2245-B04C-929F5E2FE64B}" dt="2024-04-24T18:59:39.563" v="6183" actId="164"/>
          <ac:spMkLst>
            <pc:docMk/>
            <pc:sldMk cId="3652405525" sldId="336"/>
            <ac:spMk id="17" creationId="{A02F8E36-7350-2189-9975-AEC1179739D0}"/>
          </ac:spMkLst>
        </pc:spChg>
        <pc:spChg chg="add mod">
          <ac:chgData name="Walid Abdelrahman" userId="c2f7ec55-d383-4268-a5cf-f8b2867b443a" providerId="ADAL" clId="{495EBFDF-35F9-2245-B04C-929F5E2FE64B}" dt="2024-04-24T18:57:07.411" v="6148"/>
          <ac:spMkLst>
            <pc:docMk/>
            <pc:sldMk cId="3652405525" sldId="336"/>
            <ac:spMk id="21" creationId="{7B6F08C9-4349-7E9C-CDEF-D61B215AF771}"/>
          </ac:spMkLst>
        </pc:spChg>
        <pc:spChg chg="add mod">
          <ac:chgData name="Walid Abdelrahman" userId="c2f7ec55-d383-4268-a5cf-f8b2867b443a" providerId="ADAL" clId="{495EBFDF-35F9-2245-B04C-929F5E2FE64B}" dt="2024-04-24T18:57:07.411" v="6148"/>
          <ac:spMkLst>
            <pc:docMk/>
            <pc:sldMk cId="3652405525" sldId="336"/>
            <ac:spMk id="22" creationId="{1C11D362-9F56-6A68-3B81-458382C2B56A}"/>
          </ac:spMkLst>
        </pc:spChg>
        <pc:spChg chg="add mod">
          <ac:chgData name="Walid Abdelrahman" userId="c2f7ec55-d383-4268-a5cf-f8b2867b443a" providerId="ADAL" clId="{495EBFDF-35F9-2245-B04C-929F5E2FE64B}" dt="2024-04-24T18:59:39.563" v="6183" actId="164"/>
          <ac:spMkLst>
            <pc:docMk/>
            <pc:sldMk cId="3652405525" sldId="336"/>
            <ac:spMk id="25" creationId="{48D8270D-9FA3-7043-3050-573FE28EA6B2}"/>
          </ac:spMkLst>
        </pc:spChg>
        <pc:spChg chg="add mod">
          <ac:chgData name="Walid Abdelrahman" userId="c2f7ec55-d383-4268-a5cf-f8b2867b443a" providerId="ADAL" clId="{495EBFDF-35F9-2245-B04C-929F5E2FE64B}" dt="2024-04-24T18:59:39.563" v="6183" actId="164"/>
          <ac:spMkLst>
            <pc:docMk/>
            <pc:sldMk cId="3652405525" sldId="336"/>
            <ac:spMk id="26" creationId="{5797039A-7BAB-938F-E127-0C0B7F7EFF0E}"/>
          </ac:spMkLst>
        </pc:spChg>
        <pc:spChg chg="mod">
          <ac:chgData name="Walid Abdelrahman" userId="c2f7ec55-d383-4268-a5cf-f8b2867b443a" providerId="ADAL" clId="{495EBFDF-35F9-2245-B04C-929F5E2FE64B}" dt="2024-04-24T18:59:29.222" v="6179"/>
          <ac:spMkLst>
            <pc:docMk/>
            <pc:sldMk cId="3652405525" sldId="336"/>
            <ac:spMk id="32" creationId="{F99555B4-6184-70EF-6307-2B1E476E86E9}"/>
          </ac:spMkLst>
        </pc:spChg>
        <pc:spChg chg="mod">
          <ac:chgData name="Walid Abdelrahman" userId="c2f7ec55-d383-4268-a5cf-f8b2867b443a" providerId="ADAL" clId="{495EBFDF-35F9-2245-B04C-929F5E2FE64B}" dt="2024-04-24T18:59:29.222" v="6179"/>
          <ac:spMkLst>
            <pc:docMk/>
            <pc:sldMk cId="3652405525" sldId="336"/>
            <ac:spMk id="33" creationId="{8827A7DC-EE5A-0768-AA21-2A7D03E0F742}"/>
          </ac:spMkLst>
        </pc:spChg>
        <pc:spChg chg="mod">
          <ac:chgData name="Walid Abdelrahman" userId="c2f7ec55-d383-4268-a5cf-f8b2867b443a" providerId="ADAL" clId="{495EBFDF-35F9-2245-B04C-929F5E2FE64B}" dt="2024-04-24T18:59:29.222" v="6179"/>
          <ac:spMkLst>
            <pc:docMk/>
            <pc:sldMk cId="3652405525" sldId="336"/>
            <ac:spMk id="34" creationId="{653739D8-DA43-DB27-D10C-A6BE1627B8E8}"/>
          </ac:spMkLst>
        </pc:spChg>
        <pc:spChg chg="mod">
          <ac:chgData name="Walid Abdelrahman" userId="c2f7ec55-d383-4268-a5cf-f8b2867b443a" providerId="ADAL" clId="{495EBFDF-35F9-2245-B04C-929F5E2FE64B}" dt="2024-04-24T18:59:29.222" v="6179"/>
          <ac:spMkLst>
            <pc:docMk/>
            <pc:sldMk cId="3652405525" sldId="336"/>
            <ac:spMk id="38" creationId="{72D4C961-9E5A-6CAC-ACAA-4B319F7F43C4}"/>
          </ac:spMkLst>
        </pc:spChg>
        <pc:spChg chg="mod">
          <ac:chgData name="Walid Abdelrahman" userId="c2f7ec55-d383-4268-a5cf-f8b2867b443a" providerId="ADAL" clId="{495EBFDF-35F9-2245-B04C-929F5E2FE64B}" dt="2024-04-24T18:59:29.222" v="6179"/>
          <ac:spMkLst>
            <pc:docMk/>
            <pc:sldMk cId="3652405525" sldId="336"/>
            <ac:spMk id="39" creationId="{88506392-36D2-B45B-0714-01C85A46BDD6}"/>
          </ac:spMkLst>
        </pc:spChg>
        <pc:spChg chg="mod">
          <ac:chgData name="Walid Abdelrahman" userId="c2f7ec55-d383-4268-a5cf-f8b2867b443a" providerId="ADAL" clId="{495EBFDF-35F9-2245-B04C-929F5E2FE64B}" dt="2024-04-24T19:04:42.240" v="6232" actId="408"/>
          <ac:spMkLst>
            <pc:docMk/>
            <pc:sldMk cId="3652405525" sldId="336"/>
            <ac:spMk id="42" creationId="{8D81F43D-43DA-0CF6-5FC2-AB205838D818}"/>
          </ac:spMkLst>
        </pc:spChg>
        <pc:spChg chg="mod">
          <ac:chgData name="Walid Abdelrahman" userId="c2f7ec55-d383-4268-a5cf-f8b2867b443a" providerId="ADAL" clId="{495EBFDF-35F9-2245-B04C-929F5E2FE64B}" dt="2024-04-24T19:04:42.240" v="6232" actId="408"/>
          <ac:spMkLst>
            <pc:docMk/>
            <pc:sldMk cId="3652405525" sldId="336"/>
            <ac:spMk id="43" creationId="{40A9E549-CBA2-B6E3-A944-4338826FCDF5}"/>
          </ac:spMkLst>
        </pc:spChg>
        <pc:spChg chg="mod">
          <ac:chgData name="Walid Abdelrahman" userId="c2f7ec55-d383-4268-a5cf-f8b2867b443a" providerId="ADAL" clId="{495EBFDF-35F9-2245-B04C-929F5E2FE64B}" dt="2024-04-30T13:22:37.965" v="8129" actId="1035"/>
          <ac:spMkLst>
            <pc:docMk/>
            <pc:sldMk cId="3652405525" sldId="336"/>
            <ac:spMk id="44" creationId="{E784D7A8-1D6F-46F6-5B40-19940E67F259}"/>
          </ac:spMkLst>
        </pc:spChg>
        <pc:spChg chg="mod">
          <ac:chgData name="Walid Abdelrahman" userId="c2f7ec55-d383-4268-a5cf-f8b2867b443a" providerId="ADAL" clId="{495EBFDF-35F9-2245-B04C-929F5E2FE64B}" dt="2024-04-24T19:04:42.240" v="6232" actId="408"/>
          <ac:spMkLst>
            <pc:docMk/>
            <pc:sldMk cId="3652405525" sldId="336"/>
            <ac:spMk id="45" creationId="{3E2427A3-7337-B270-FC33-5BAD238946B8}"/>
          </ac:spMkLst>
        </pc:spChg>
        <pc:spChg chg="mod">
          <ac:chgData name="Walid Abdelrahman" userId="c2f7ec55-d383-4268-a5cf-f8b2867b443a" providerId="ADAL" clId="{495EBFDF-35F9-2245-B04C-929F5E2FE64B}" dt="2024-04-24T19:04:42.240" v="6232" actId="408"/>
          <ac:spMkLst>
            <pc:docMk/>
            <pc:sldMk cId="3652405525" sldId="336"/>
            <ac:spMk id="49" creationId="{4C1451BF-668D-FF05-6043-5E32BE47509E}"/>
          </ac:spMkLst>
        </pc:spChg>
        <pc:spChg chg="mod">
          <ac:chgData name="Walid Abdelrahman" userId="c2f7ec55-d383-4268-a5cf-f8b2867b443a" providerId="ADAL" clId="{495EBFDF-35F9-2245-B04C-929F5E2FE64B}" dt="2024-04-24T19:04:42.240" v="6232" actId="408"/>
          <ac:spMkLst>
            <pc:docMk/>
            <pc:sldMk cId="3652405525" sldId="336"/>
            <ac:spMk id="50" creationId="{8AC86FC0-2D12-1628-E17C-E1C0B888C051}"/>
          </ac:spMkLst>
        </pc:spChg>
        <pc:spChg chg="mod">
          <ac:chgData name="Walid Abdelrahman" userId="c2f7ec55-d383-4268-a5cf-f8b2867b443a" providerId="ADAL" clId="{495EBFDF-35F9-2245-B04C-929F5E2FE64B}" dt="2024-04-24T18:59:47.361" v="6186"/>
          <ac:spMkLst>
            <pc:docMk/>
            <pc:sldMk cId="3652405525" sldId="336"/>
            <ac:spMk id="52" creationId="{D0E0BC3E-C467-8396-B3E3-C22F577E48C4}"/>
          </ac:spMkLst>
        </pc:spChg>
        <pc:spChg chg="mod">
          <ac:chgData name="Walid Abdelrahman" userId="c2f7ec55-d383-4268-a5cf-f8b2867b443a" providerId="ADAL" clId="{495EBFDF-35F9-2245-B04C-929F5E2FE64B}" dt="2024-04-24T19:02:19.289" v="6225" actId="207"/>
          <ac:spMkLst>
            <pc:docMk/>
            <pc:sldMk cId="3652405525" sldId="336"/>
            <ac:spMk id="53" creationId="{BF77CEED-2CCC-7047-A3D3-9D992DE8364A}"/>
          </ac:spMkLst>
        </pc:spChg>
        <pc:spChg chg="mod">
          <ac:chgData name="Walid Abdelrahman" userId="c2f7ec55-d383-4268-a5cf-f8b2867b443a" providerId="ADAL" clId="{495EBFDF-35F9-2245-B04C-929F5E2FE64B}" dt="2024-04-30T13:22:42.046" v="8133" actId="1035"/>
          <ac:spMkLst>
            <pc:docMk/>
            <pc:sldMk cId="3652405525" sldId="336"/>
            <ac:spMk id="54" creationId="{C3D0F47E-56A0-8F64-0C2C-A6F863879718}"/>
          </ac:spMkLst>
        </pc:spChg>
        <pc:spChg chg="mod">
          <ac:chgData name="Walid Abdelrahman" userId="c2f7ec55-d383-4268-a5cf-f8b2867b443a" providerId="ADAL" clId="{495EBFDF-35F9-2245-B04C-929F5E2FE64B}" dt="2024-04-24T18:59:47.361" v="6186"/>
          <ac:spMkLst>
            <pc:docMk/>
            <pc:sldMk cId="3652405525" sldId="336"/>
            <ac:spMk id="55" creationId="{BA8DA62C-D12D-881D-F1E9-C9D300484F35}"/>
          </ac:spMkLst>
        </pc:spChg>
        <pc:spChg chg="mod">
          <ac:chgData name="Walid Abdelrahman" userId="c2f7ec55-d383-4268-a5cf-f8b2867b443a" providerId="ADAL" clId="{495EBFDF-35F9-2245-B04C-929F5E2FE64B}" dt="2024-04-24T18:59:47.361" v="6186"/>
          <ac:spMkLst>
            <pc:docMk/>
            <pc:sldMk cId="3652405525" sldId="336"/>
            <ac:spMk id="59" creationId="{25B7235C-C7AD-FEA3-FA7E-292401F3A795}"/>
          </ac:spMkLst>
        </pc:spChg>
        <pc:spChg chg="mod">
          <ac:chgData name="Walid Abdelrahman" userId="c2f7ec55-d383-4268-a5cf-f8b2867b443a" providerId="ADAL" clId="{495EBFDF-35F9-2245-B04C-929F5E2FE64B}" dt="2024-04-24T18:59:47.361" v="6186"/>
          <ac:spMkLst>
            <pc:docMk/>
            <pc:sldMk cId="3652405525" sldId="336"/>
            <ac:spMk id="60" creationId="{7FD43D9E-E338-4D1B-B560-61720A669C03}"/>
          </ac:spMkLst>
        </pc:spChg>
        <pc:grpChg chg="add mod">
          <ac:chgData name="Walid Abdelrahman" userId="c2f7ec55-d383-4268-a5cf-f8b2867b443a" providerId="ADAL" clId="{495EBFDF-35F9-2245-B04C-929F5E2FE64B}" dt="2024-04-24T18:59:34.608" v="6182" actId="164"/>
          <ac:grpSpMkLst>
            <pc:docMk/>
            <pc:sldMk cId="3652405525" sldId="336"/>
            <ac:grpSpMk id="30" creationId="{B824D7D5-DBE6-86D7-C5E9-1ACD90703A58}"/>
          </ac:grpSpMkLst>
        </pc:grpChg>
        <pc:grpChg chg="add mod">
          <ac:chgData name="Walid Abdelrahman" userId="c2f7ec55-d383-4268-a5cf-f8b2867b443a" providerId="ADAL" clId="{495EBFDF-35F9-2245-B04C-929F5E2FE64B}" dt="2024-04-24T18:59:33.185" v="6181" actId="1076"/>
          <ac:grpSpMkLst>
            <pc:docMk/>
            <pc:sldMk cId="3652405525" sldId="336"/>
            <ac:grpSpMk id="31" creationId="{B38E18C5-9818-DEBD-0C4C-BDCEDE81A9A6}"/>
          </ac:grpSpMkLst>
        </pc:grpChg>
        <pc:grpChg chg="add mod">
          <ac:chgData name="Walid Abdelrahman" userId="c2f7ec55-d383-4268-a5cf-f8b2867b443a" providerId="ADAL" clId="{495EBFDF-35F9-2245-B04C-929F5E2FE64B}" dt="2024-04-24T19:04:47.528" v="6233" actId="1076"/>
          <ac:grpSpMkLst>
            <pc:docMk/>
            <pc:sldMk cId="3652405525" sldId="336"/>
            <ac:grpSpMk id="40" creationId="{441B8059-B48A-ED1E-2F71-389797992EC4}"/>
          </ac:grpSpMkLst>
        </pc:grpChg>
        <pc:grpChg chg="add mod">
          <ac:chgData name="Walid Abdelrahman" userId="c2f7ec55-d383-4268-a5cf-f8b2867b443a" providerId="ADAL" clId="{495EBFDF-35F9-2245-B04C-929F5E2FE64B}" dt="2024-04-24T19:04:47.528" v="6233" actId="1076"/>
          <ac:grpSpMkLst>
            <pc:docMk/>
            <pc:sldMk cId="3652405525" sldId="336"/>
            <ac:grpSpMk id="41" creationId="{DA6DD227-D4A6-493B-1673-3F34D2561752}"/>
          </ac:grpSpMkLst>
        </pc:grpChg>
        <pc:grpChg chg="add mod">
          <ac:chgData name="Walid Abdelrahman" userId="c2f7ec55-d383-4268-a5cf-f8b2867b443a" providerId="ADAL" clId="{495EBFDF-35F9-2245-B04C-929F5E2FE64B}" dt="2024-04-24T19:04:47.528" v="6233" actId="1076"/>
          <ac:grpSpMkLst>
            <pc:docMk/>
            <pc:sldMk cId="3652405525" sldId="336"/>
            <ac:grpSpMk id="51" creationId="{F543903E-0A84-BD76-8D26-C60B0CF31805}"/>
          </ac:grpSpMkLst>
        </pc:grpChg>
        <pc:graphicFrameChg chg="add del mod modGraphic">
          <ac:chgData name="Walid Abdelrahman" userId="c2f7ec55-d383-4268-a5cf-f8b2867b443a" providerId="ADAL" clId="{495EBFDF-35F9-2245-B04C-929F5E2FE64B}" dt="2024-04-23T22:42:42.285" v="2320" actId="478"/>
          <ac:graphicFrameMkLst>
            <pc:docMk/>
            <pc:sldMk cId="3652405525" sldId="336"/>
            <ac:graphicFrameMk id="7" creationId="{4DA7E9C8-4E7C-59F3-A175-4195691C860B}"/>
          </ac:graphicFrameMkLst>
        </pc:graphicFrameChg>
        <pc:picChg chg="add del mod">
          <ac:chgData name="Walid Abdelrahman" userId="c2f7ec55-d383-4268-a5cf-f8b2867b443a" providerId="ADAL" clId="{495EBFDF-35F9-2245-B04C-929F5E2FE64B}" dt="2024-04-23T23:14:17.547" v="2325" actId="478"/>
          <ac:picMkLst>
            <pc:docMk/>
            <pc:sldMk cId="3652405525" sldId="336"/>
            <ac:picMk id="10" creationId="{A8D59230-B7DF-63F1-7CB7-F252904206B0}"/>
          </ac:picMkLst>
        </pc:picChg>
        <pc:picChg chg="add del mod">
          <ac:chgData name="Walid Abdelrahman" userId="c2f7ec55-d383-4268-a5cf-f8b2867b443a" providerId="ADAL" clId="{495EBFDF-35F9-2245-B04C-929F5E2FE64B}" dt="2024-04-24T18:54:07.972" v="6105" actId="478"/>
          <ac:picMkLst>
            <pc:docMk/>
            <pc:sldMk cId="3652405525" sldId="336"/>
            <ac:picMk id="11" creationId="{8CC6C5CC-DBEE-87BD-439A-66EDD7C9D531}"/>
          </ac:picMkLst>
        </pc:picChg>
        <pc:picChg chg="add mod">
          <ac:chgData name="Walid Abdelrahman" userId="c2f7ec55-d383-4268-a5cf-f8b2867b443a" providerId="ADAL" clId="{495EBFDF-35F9-2245-B04C-929F5E2FE64B}" dt="2024-04-24T18:59:39.563" v="6183" actId="164"/>
          <ac:picMkLst>
            <pc:docMk/>
            <pc:sldMk cId="3652405525" sldId="336"/>
            <ac:picMk id="18" creationId="{BAF8B167-CD10-E1FF-67B8-CAEFA7C34C06}"/>
          </ac:picMkLst>
        </pc:picChg>
        <pc:picChg chg="mod">
          <ac:chgData name="Walid Abdelrahman" userId="c2f7ec55-d383-4268-a5cf-f8b2867b443a" providerId="ADAL" clId="{495EBFDF-35F9-2245-B04C-929F5E2FE64B}" dt="2024-04-24T18:59:29.222" v="6179"/>
          <ac:picMkLst>
            <pc:docMk/>
            <pc:sldMk cId="3652405525" sldId="336"/>
            <ac:picMk id="35" creationId="{FAD7D7E7-4B78-1D04-A869-17D59CD77DAA}"/>
          </ac:picMkLst>
        </pc:picChg>
        <pc:picChg chg="mod">
          <ac:chgData name="Walid Abdelrahman" userId="c2f7ec55-d383-4268-a5cf-f8b2867b443a" providerId="ADAL" clId="{495EBFDF-35F9-2245-B04C-929F5E2FE64B}" dt="2024-04-24T19:04:42.240" v="6232" actId="408"/>
          <ac:picMkLst>
            <pc:docMk/>
            <pc:sldMk cId="3652405525" sldId="336"/>
            <ac:picMk id="46" creationId="{FC28EB30-1AA6-6EA7-501C-87A9FAEA6479}"/>
          </ac:picMkLst>
        </pc:picChg>
        <pc:picChg chg="mod">
          <ac:chgData name="Walid Abdelrahman" userId="c2f7ec55-d383-4268-a5cf-f8b2867b443a" providerId="ADAL" clId="{495EBFDF-35F9-2245-B04C-929F5E2FE64B}" dt="2024-04-24T18:59:47.361" v="6186"/>
          <ac:picMkLst>
            <pc:docMk/>
            <pc:sldMk cId="3652405525" sldId="336"/>
            <ac:picMk id="56" creationId="{94606CB2-B239-E5E0-C98E-C2ACBB5EDC17}"/>
          </ac:picMkLst>
        </pc:picChg>
        <pc:cxnChg chg="add mod">
          <ac:chgData name="Walid Abdelrahman" userId="c2f7ec55-d383-4268-a5cf-f8b2867b443a" providerId="ADAL" clId="{495EBFDF-35F9-2245-B04C-929F5E2FE64B}" dt="2024-04-24T18:57:07.411" v="6148"/>
          <ac:cxnSpMkLst>
            <pc:docMk/>
            <pc:sldMk cId="3652405525" sldId="336"/>
            <ac:cxnSpMk id="19" creationId="{0BE0AFBE-E4C3-3E5F-EAC5-FBAAF2A897B3}"/>
          </ac:cxnSpMkLst>
        </pc:cxnChg>
        <pc:cxnChg chg="add mod">
          <ac:chgData name="Walid Abdelrahman" userId="c2f7ec55-d383-4268-a5cf-f8b2867b443a" providerId="ADAL" clId="{495EBFDF-35F9-2245-B04C-929F5E2FE64B}" dt="2024-04-24T18:57:07.411" v="6148"/>
          <ac:cxnSpMkLst>
            <pc:docMk/>
            <pc:sldMk cId="3652405525" sldId="336"/>
            <ac:cxnSpMk id="20" creationId="{567CA4C5-0B6D-2504-98AD-08000249DEDD}"/>
          </ac:cxnSpMkLst>
        </pc:cxnChg>
        <pc:cxnChg chg="add mod">
          <ac:chgData name="Walid Abdelrahman" userId="c2f7ec55-d383-4268-a5cf-f8b2867b443a" providerId="ADAL" clId="{495EBFDF-35F9-2245-B04C-929F5E2FE64B}" dt="2024-04-24T18:59:39.563" v="6183" actId="164"/>
          <ac:cxnSpMkLst>
            <pc:docMk/>
            <pc:sldMk cId="3652405525" sldId="336"/>
            <ac:cxnSpMk id="23" creationId="{643818C8-E4F3-4489-FF5C-65664D8989FF}"/>
          </ac:cxnSpMkLst>
        </pc:cxnChg>
        <pc:cxnChg chg="add mod">
          <ac:chgData name="Walid Abdelrahman" userId="c2f7ec55-d383-4268-a5cf-f8b2867b443a" providerId="ADAL" clId="{495EBFDF-35F9-2245-B04C-929F5E2FE64B}" dt="2024-04-24T18:59:39.563" v="6183" actId="164"/>
          <ac:cxnSpMkLst>
            <pc:docMk/>
            <pc:sldMk cId="3652405525" sldId="336"/>
            <ac:cxnSpMk id="24" creationId="{B0CABC53-811F-D917-CDE4-3B7937B31414}"/>
          </ac:cxnSpMkLst>
        </pc:cxnChg>
        <pc:cxnChg chg="mod">
          <ac:chgData name="Walid Abdelrahman" userId="c2f7ec55-d383-4268-a5cf-f8b2867b443a" providerId="ADAL" clId="{495EBFDF-35F9-2245-B04C-929F5E2FE64B}" dt="2024-04-24T18:59:29.222" v="6179"/>
          <ac:cxnSpMkLst>
            <pc:docMk/>
            <pc:sldMk cId="3652405525" sldId="336"/>
            <ac:cxnSpMk id="36" creationId="{E730E8B2-1F21-246C-5302-FF1D00415149}"/>
          </ac:cxnSpMkLst>
        </pc:cxnChg>
        <pc:cxnChg chg="mod">
          <ac:chgData name="Walid Abdelrahman" userId="c2f7ec55-d383-4268-a5cf-f8b2867b443a" providerId="ADAL" clId="{495EBFDF-35F9-2245-B04C-929F5E2FE64B}" dt="2024-04-24T18:59:29.222" v="6179"/>
          <ac:cxnSpMkLst>
            <pc:docMk/>
            <pc:sldMk cId="3652405525" sldId="336"/>
            <ac:cxnSpMk id="37" creationId="{049BAB48-F161-31AC-8FF1-3391F8C6B27D}"/>
          </ac:cxnSpMkLst>
        </pc:cxnChg>
        <pc:cxnChg chg="mod">
          <ac:chgData name="Walid Abdelrahman" userId="c2f7ec55-d383-4268-a5cf-f8b2867b443a" providerId="ADAL" clId="{495EBFDF-35F9-2245-B04C-929F5E2FE64B}" dt="2024-04-24T19:04:42.240" v="6232" actId="408"/>
          <ac:cxnSpMkLst>
            <pc:docMk/>
            <pc:sldMk cId="3652405525" sldId="336"/>
            <ac:cxnSpMk id="47" creationId="{5404F4FB-07E7-1FFE-53C2-61EB2C9B5DDB}"/>
          </ac:cxnSpMkLst>
        </pc:cxnChg>
        <pc:cxnChg chg="mod">
          <ac:chgData name="Walid Abdelrahman" userId="c2f7ec55-d383-4268-a5cf-f8b2867b443a" providerId="ADAL" clId="{495EBFDF-35F9-2245-B04C-929F5E2FE64B}" dt="2024-04-24T19:04:42.240" v="6232" actId="408"/>
          <ac:cxnSpMkLst>
            <pc:docMk/>
            <pc:sldMk cId="3652405525" sldId="336"/>
            <ac:cxnSpMk id="48" creationId="{B630DE32-3446-C986-9ED5-544EB1171E95}"/>
          </ac:cxnSpMkLst>
        </pc:cxnChg>
        <pc:cxnChg chg="mod">
          <ac:chgData name="Walid Abdelrahman" userId="c2f7ec55-d383-4268-a5cf-f8b2867b443a" providerId="ADAL" clId="{495EBFDF-35F9-2245-B04C-929F5E2FE64B}" dt="2024-04-24T18:59:47.361" v="6186"/>
          <ac:cxnSpMkLst>
            <pc:docMk/>
            <pc:sldMk cId="3652405525" sldId="336"/>
            <ac:cxnSpMk id="57" creationId="{314FAFA1-0F2B-158F-4AF8-B144624129D3}"/>
          </ac:cxnSpMkLst>
        </pc:cxnChg>
        <pc:cxnChg chg="mod">
          <ac:chgData name="Walid Abdelrahman" userId="c2f7ec55-d383-4268-a5cf-f8b2867b443a" providerId="ADAL" clId="{495EBFDF-35F9-2245-B04C-929F5E2FE64B}" dt="2024-04-24T18:59:47.361" v="6186"/>
          <ac:cxnSpMkLst>
            <pc:docMk/>
            <pc:sldMk cId="3652405525" sldId="336"/>
            <ac:cxnSpMk id="58" creationId="{46183F40-9302-9E2B-7554-94FD1CE9E2FC}"/>
          </ac:cxnSpMkLst>
        </pc:cxnChg>
      </pc:sldChg>
      <pc:sldChg chg="add del">
        <pc:chgData name="Walid Abdelrahman" userId="c2f7ec55-d383-4268-a5cf-f8b2867b443a" providerId="ADAL" clId="{495EBFDF-35F9-2245-B04C-929F5E2FE64B}" dt="2024-04-24T19:04:02.638" v="6231" actId="2696"/>
        <pc:sldMkLst>
          <pc:docMk/>
          <pc:sldMk cId="518292060" sldId="337"/>
        </pc:sldMkLst>
      </pc:sldChg>
      <pc:sldChg chg="modSp new del mod">
        <pc:chgData name="Walid Abdelrahman" userId="c2f7ec55-d383-4268-a5cf-f8b2867b443a" providerId="ADAL" clId="{495EBFDF-35F9-2245-B04C-929F5E2FE64B}" dt="2024-04-24T19:41:26.452" v="6327" actId="2696"/>
        <pc:sldMkLst>
          <pc:docMk/>
          <pc:sldMk cId="1163189752" sldId="337"/>
        </pc:sldMkLst>
        <pc:spChg chg="mod">
          <ac:chgData name="Walid Abdelrahman" userId="c2f7ec55-d383-4268-a5cf-f8b2867b443a" providerId="ADAL" clId="{495EBFDF-35F9-2245-B04C-929F5E2FE64B}" dt="2024-04-24T19:41:10.816" v="6302" actId="20577"/>
          <ac:spMkLst>
            <pc:docMk/>
            <pc:sldMk cId="1163189752" sldId="337"/>
            <ac:spMk id="2" creationId="{1636D4AC-8DD9-6F75-164F-F76751C5A7C6}"/>
          </ac:spMkLst>
        </pc:spChg>
        <pc:spChg chg="mod">
          <ac:chgData name="Walid Abdelrahman" userId="c2f7ec55-d383-4268-a5cf-f8b2867b443a" providerId="ADAL" clId="{495EBFDF-35F9-2245-B04C-929F5E2FE64B}" dt="2024-04-24T19:41:23.689" v="6326" actId="20577"/>
          <ac:spMkLst>
            <pc:docMk/>
            <pc:sldMk cId="1163189752" sldId="337"/>
            <ac:spMk id="3" creationId="{E530C7BD-B2B8-61CC-6932-F173A26DCE71}"/>
          </ac:spMkLst>
        </pc:spChg>
      </pc:sldChg>
      <pc:sldChg chg="addSp delSp modSp new del mod">
        <pc:chgData name="Walid Abdelrahman" userId="c2f7ec55-d383-4268-a5cf-f8b2867b443a" providerId="ADAL" clId="{495EBFDF-35F9-2245-B04C-929F5E2FE64B}" dt="2024-04-24T12:58:54.276" v="3783" actId="2696"/>
        <pc:sldMkLst>
          <pc:docMk/>
          <pc:sldMk cId="2033257558" sldId="337"/>
        </pc:sldMkLst>
        <pc:spChg chg="del">
          <ac:chgData name="Walid Abdelrahman" userId="c2f7ec55-d383-4268-a5cf-f8b2867b443a" providerId="ADAL" clId="{495EBFDF-35F9-2245-B04C-929F5E2FE64B}" dt="2024-04-24T12:30:44.190" v="3552" actId="1957"/>
          <ac:spMkLst>
            <pc:docMk/>
            <pc:sldMk cId="2033257558" sldId="337"/>
            <ac:spMk id="3" creationId="{E45934EE-946F-CF66-88DB-E4DD0EEC26B7}"/>
          </ac:spMkLst>
        </pc:spChg>
        <pc:spChg chg="mod">
          <ac:chgData name="Walid Abdelrahman" userId="c2f7ec55-d383-4268-a5cf-f8b2867b443a" providerId="ADAL" clId="{495EBFDF-35F9-2245-B04C-929F5E2FE64B}" dt="2024-04-24T12:42:48.829" v="3695" actId="1076"/>
          <ac:spMkLst>
            <pc:docMk/>
            <pc:sldMk cId="2033257558" sldId="337"/>
            <ac:spMk id="4" creationId="{0ADB07DB-95BD-0DCA-9211-C228B0B12DFF}"/>
          </ac:spMkLst>
        </pc:spChg>
        <pc:spChg chg="add del mod">
          <ac:chgData name="Walid Abdelrahman" userId="c2f7ec55-d383-4268-a5cf-f8b2867b443a" providerId="ADAL" clId="{495EBFDF-35F9-2245-B04C-929F5E2FE64B}" dt="2024-04-24T12:42:52.764" v="3697" actId="21"/>
          <ac:spMkLst>
            <pc:docMk/>
            <pc:sldMk cId="2033257558" sldId="337"/>
            <ac:spMk id="8" creationId="{FAC80EFE-E6FD-817A-C161-89F7E2367147}"/>
          </ac:spMkLst>
        </pc:spChg>
        <pc:graphicFrameChg chg="add del mod">
          <ac:chgData name="Walid Abdelrahman" userId="c2f7ec55-d383-4268-a5cf-f8b2867b443a" providerId="ADAL" clId="{495EBFDF-35F9-2245-B04C-929F5E2FE64B}" dt="2024-04-24T12:42:52.764" v="3697" actId="21"/>
          <ac:graphicFrameMkLst>
            <pc:docMk/>
            <pc:sldMk cId="2033257558" sldId="337"/>
            <ac:graphicFrameMk id="6" creationId="{E57118D9-ABB3-D04C-A186-94D86F8D7870}"/>
          </ac:graphicFrameMkLst>
        </pc:graphicFrameChg>
        <pc:picChg chg="add del mod">
          <ac:chgData name="Walid Abdelrahman" userId="c2f7ec55-d383-4268-a5cf-f8b2867b443a" providerId="ADAL" clId="{495EBFDF-35F9-2245-B04C-929F5E2FE64B}" dt="2024-04-24T12:42:46.060" v="3693" actId="478"/>
          <ac:picMkLst>
            <pc:docMk/>
            <pc:sldMk cId="2033257558" sldId="337"/>
            <ac:picMk id="5" creationId="{316A0D7B-398C-2B0A-C922-22A4E1B2505E}"/>
          </ac:picMkLst>
        </pc:picChg>
      </pc:sldChg>
      <pc:sldChg chg="addSp delSp modSp new del mod">
        <pc:chgData name="Walid Abdelrahman" userId="c2f7ec55-d383-4268-a5cf-f8b2867b443a" providerId="ADAL" clId="{495EBFDF-35F9-2245-B04C-929F5E2FE64B}" dt="2024-04-23T23:56:57.147" v="3175" actId="2696"/>
        <pc:sldMkLst>
          <pc:docMk/>
          <pc:sldMk cId="2465724433" sldId="337"/>
        </pc:sldMkLst>
        <pc:spChg chg="del">
          <ac:chgData name="Walid Abdelrahman" userId="c2f7ec55-d383-4268-a5cf-f8b2867b443a" providerId="ADAL" clId="{495EBFDF-35F9-2245-B04C-929F5E2FE64B}" dt="2024-04-23T23:19:42.435" v="2529" actId="1957"/>
          <ac:spMkLst>
            <pc:docMk/>
            <pc:sldMk cId="2465724433" sldId="337"/>
            <ac:spMk id="3" creationId="{78929869-1C99-D041-09AF-D8C0AFE5829F}"/>
          </ac:spMkLst>
        </pc:spChg>
        <pc:graphicFrameChg chg="add mod">
          <ac:chgData name="Walid Abdelrahman" userId="c2f7ec55-d383-4268-a5cf-f8b2867b443a" providerId="ADAL" clId="{495EBFDF-35F9-2245-B04C-929F5E2FE64B}" dt="2024-04-23T23:26:37.121" v="2594"/>
          <ac:graphicFrameMkLst>
            <pc:docMk/>
            <pc:sldMk cId="2465724433" sldId="337"/>
            <ac:graphicFrameMk id="5" creationId="{5194B1D6-1AEE-2AC2-8AA1-98CEC3C5F94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Carbon Emissions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NoWait</c:v>
                </c:pt>
                <c:pt idx="1">
                  <c:v>Wait AWhile</c:v>
                </c:pt>
                <c:pt idx="2">
                  <c:v>Ecovisor</c:v>
                </c:pt>
                <c:pt idx="3">
                  <c:v>Lowest-Window</c:v>
                </c:pt>
                <c:pt idx="4">
                  <c:v>Carbon-Time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0.59179800000000005</c:v>
                </c:pt>
                <c:pt idx="2">
                  <c:v>0.666605</c:v>
                </c:pt>
                <c:pt idx="3">
                  <c:v>0.68597600000000003</c:v>
                </c:pt>
                <c:pt idx="4">
                  <c:v>0.72869200000000001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7-D64C-B3CA-1E356E74B8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Waiting Time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NoWait</c:v>
                </c:pt>
                <c:pt idx="1">
                  <c:v>Wait AWhile</c:v>
                </c:pt>
                <c:pt idx="2">
                  <c:v>Ecovisor</c:v>
                </c:pt>
                <c:pt idx="3">
                  <c:v>Lowest-Window</c:v>
                </c:pt>
                <c:pt idx="4">
                  <c:v>Carbon-Time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7.4999999999999993E-5</c:v>
                </c:pt>
                <c:pt idx="1">
                  <c:v>1</c:v>
                </c:pt>
                <c:pt idx="2">
                  <c:v>0.87128899999999998</c:v>
                </c:pt>
                <c:pt idx="3">
                  <c:v>0.74040700000000004</c:v>
                </c:pt>
                <c:pt idx="4">
                  <c:v>0.52695499999999995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17-D64C-B3CA-1E356E74B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164000"/>
        <c:axId val="258236016"/>
      </c:barChart>
      <c:catAx>
        <c:axId val="25816400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236016"/>
        <c:crosses val="autoZero"/>
        <c:auto val="1"/>
        <c:lblAlgn val="ctr"/>
        <c:lblOffset val="100"/>
        <c:noMultiLvlLbl val="0"/>
      </c:catAx>
      <c:valAx>
        <c:axId val="258236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Normalized Metric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64000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0.90772399999999998</c:v>
                </c:pt>
                <c:pt idx="2">
                  <c:v>0.81468700000000005</c:v>
                </c:pt>
                <c:pt idx="3">
                  <c:v>0.72797500000000004</c:v>
                </c:pt>
                <c:pt idx="4">
                  <c:v>0.630826</c:v>
                </c:pt>
                <c:pt idx="5">
                  <c:v>0.55032300000000001</c:v>
                </c:pt>
                <c:pt idx="6">
                  <c:v>0.52689200000000003</c:v>
                </c:pt>
                <c:pt idx="7">
                  <c:v>0.53841099999999997</c:v>
                </c:pt>
                <c:pt idx="8">
                  <c:v>0.53281299999999998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4C-4A41-9634-2064365CDE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Carbon Emissions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0.72869200000000001</c:v>
                </c:pt>
                <c:pt idx="1">
                  <c:v>0.77728799999999998</c:v>
                </c:pt>
                <c:pt idx="2">
                  <c:v>0.80460900000000002</c:v>
                </c:pt>
                <c:pt idx="3">
                  <c:v>0.84382000000000001</c:v>
                </c:pt>
                <c:pt idx="4">
                  <c:v>0.88323700000000005</c:v>
                </c:pt>
                <c:pt idx="5">
                  <c:v>0.907524</c:v>
                </c:pt>
                <c:pt idx="6">
                  <c:v>0.942689</c:v>
                </c:pt>
                <c:pt idx="7">
                  <c:v>0.96760900000000005</c:v>
                </c:pt>
                <c:pt idx="8">
                  <c:v>0.97930300000000003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4C-4A41-9634-2064365CD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897472"/>
        <c:axId val="487608256"/>
      </c:line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Waiting Time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B4509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4.7259460000000004</c:v>
                </c:pt>
                <c:pt idx="1">
                  <c:v>4.1056790000000003</c:v>
                </c:pt>
                <c:pt idx="2">
                  <c:v>3.3688959999999999</c:v>
                </c:pt>
                <c:pt idx="3">
                  <c:v>2.6950829999999999</c:v>
                </c:pt>
                <c:pt idx="4">
                  <c:v>1.9777610000000001</c:v>
                </c:pt>
                <c:pt idx="5">
                  <c:v>1.5577730000000001</c:v>
                </c:pt>
                <c:pt idx="6">
                  <c:v>1.0726020000000001</c:v>
                </c:pt>
                <c:pt idx="7">
                  <c:v>0.69439300000000004</c:v>
                </c:pt>
                <c:pt idx="8">
                  <c:v>0.53038200000000002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4C-4A41-9634-2064365CD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053647"/>
        <c:axId val="691068095"/>
      </c:lineChart>
      <c:catAx>
        <c:axId val="106489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Reserved Instances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out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08256"/>
        <c:crosses val="autoZero"/>
        <c:auto val="1"/>
        <c:lblAlgn val="ctr"/>
        <c:lblOffset val="100"/>
        <c:noMultiLvlLbl val="0"/>
      </c:catAx>
      <c:valAx>
        <c:axId val="487608256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Normalized Metric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897472"/>
        <c:crosses val="autoZero"/>
        <c:crossBetween val="between"/>
      </c:valAx>
      <c:valAx>
        <c:axId val="69106809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Waiting Time (Hour)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053647"/>
        <c:crosses val="max"/>
        <c:crossBetween val="between"/>
      </c:valAx>
      <c:catAx>
        <c:axId val="6910536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10680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Cost-aware (All-Wait)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2-FD4F-BC32-38237E695A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Carbon-Time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0.71</c:v>
                </c:pt>
                <c:pt idx="1">
                  <c:v>0.76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2-FD4F-BC32-38237E695A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Ecovisor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0.68</c:v>
                </c:pt>
                <c:pt idx="1">
                  <c:v>0.74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72-FD4F-BC32-38237E695A2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RES-Carbon-Time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0.89</c:v>
                </c:pt>
                <c:pt idx="1">
                  <c:v>0.93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72-FD4F-BC32-38237E695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277696"/>
        <c:axId val="1142532512"/>
      </c:barChart>
      <c:catAx>
        <c:axId val="1142277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532512"/>
        <c:crosses val="autoZero"/>
        <c:auto val="1"/>
        <c:lblAlgn val="ctr"/>
        <c:lblOffset val="100"/>
        <c:noMultiLvlLbl val="0"/>
      </c:catAx>
      <c:valAx>
        <c:axId val="1142532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 Carbon Emissions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27769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Cost-aware (All-Wait)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</c:v>
                </c:pt>
                <c:pt idx="1">
                  <c:v>0.49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2-674A-9B9C-7DDBD9B26E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Carbon-Time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0.91</c:v>
                </c:pt>
                <c:pt idx="1">
                  <c:v>0.93</c:v>
                </c:pt>
                <c:pt idx="2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2-674A-9B9C-7DDBD9B26E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Ecovisor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2-674A-9B9C-7DDBD9B26E8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RES-Carbon-Time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Mustang (468)</c:v>
                </c:pt>
                <c:pt idx="1">
                  <c:v>Alibaba (100)</c:v>
                </c:pt>
                <c:pt idx="2">
                  <c:v>Azure (142)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</c:v>
                </c:pt>
                <c:pt idx="1">
                  <c:v>0.55000000000000004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2-674A-9B9C-7DDBD9B26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2277696"/>
        <c:axId val="1142532512"/>
      </c:barChart>
      <c:catAx>
        <c:axId val="1142277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532512"/>
        <c:crosses val="autoZero"/>
        <c:auto val="1"/>
        <c:lblAlgn val="ctr"/>
        <c:lblOffset val="100"/>
        <c:noMultiLvlLbl val="0"/>
      </c:catAx>
      <c:valAx>
        <c:axId val="1142532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 Cost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out"/>
        <c:tickLblPos val="nextTo"/>
        <c:spPr>
          <a:noFill/>
          <a:ln w="1270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277696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46_919C33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74695E-CDF6-AE46-9A82-5FFAE62B923A}" authorId="{34A63118-AB39-75D1-2AF4-EDE55D411116}" status="resolved" created="2023-07-07T02:42:09.7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42933206" sldId="326"/>
      <ac:picMk id="24" creationId="{96510B52-FC5E-49A9-B454-85D2FA5ED7A4}"/>
    </ac:deMkLst>
    <p188:txBody>
      <a:bodyPr/>
      <a:lstStyle/>
      <a:p>
        <a:r>
          <a:rPr lang="en-US"/>
          <a:t>Shift from Energy to Carbon sound superficial, make it more solid
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5E592-DFC4-CA44-ABE4-C51896859D3F}" type="doc">
      <dgm:prSet loTypeId="urn:microsoft.com/office/officeart/2005/8/layout/arrow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758D3A-C993-6542-89D4-12AA5D101662}">
      <dgm:prSet phldrT="[Text]" custT="1"/>
      <dgm:spPr/>
      <dgm:t>
        <a:bodyPr/>
        <a:lstStyle/>
        <a:p>
          <a:pPr rtl="0"/>
          <a:r>
            <a:rPr lang="en-US" sz="2800" dirty="0"/>
            <a:t>Carbon  Emissions</a:t>
          </a:r>
        </a:p>
      </dgm:t>
    </dgm:pt>
    <dgm:pt modelId="{9CC22133-47FD-5747-AD25-BD49D24C6902}" type="parTrans" cxnId="{32B0C538-66F9-BB4B-A13C-6FE3323A4E10}">
      <dgm:prSet/>
      <dgm:spPr/>
      <dgm:t>
        <a:bodyPr/>
        <a:lstStyle/>
        <a:p>
          <a:endParaRPr lang="en-US"/>
        </a:p>
      </dgm:t>
    </dgm:pt>
    <dgm:pt modelId="{2300961B-9532-5040-AADD-E4B0CD4DA0A6}" type="sibTrans" cxnId="{32B0C538-66F9-BB4B-A13C-6FE3323A4E10}">
      <dgm:prSet/>
      <dgm:spPr/>
      <dgm:t>
        <a:bodyPr/>
        <a:lstStyle/>
        <a:p>
          <a:endParaRPr lang="en-US"/>
        </a:p>
      </dgm:t>
    </dgm:pt>
    <dgm:pt modelId="{E0BD078F-A6DE-F248-8302-FDA19E2EA289}">
      <dgm:prSet phldrT="[Text]" custT="1"/>
      <dgm:spPr/>
      <dgm:t>
        <a:bodyPr/>
        <a:lstStyle/>
        <a:p>
          <a:r>
            <a:rPr lang="en-US" sz="2800" dirty="0"/>
            <a:t>Waiting Time (Performance)</a:t>
          </a:r>
        </a:p>
      </dgm:t>
    </dgm:pt>
    <dgm:pt modelId="{1AE4ACDB-BEEC-CB4C-AD36-CD140ACCA461}" type="parTrans" cxnId="{D938C94E-DABB-D24C-9DC0-2A34AFB85EB7}">
      <dgm:prSet/>
      <dgm:spPr/>
      <dgm:t>
        <a:bodyPr/>
        <a:lstStyle/>
        <a:p>
          <a:endParaRPr lang="en-US"/>
        </a:p>
      </dgm:t>
    </dgm:pt>
    <dgm:pt modelId="{44FE78BC-6CFB-C44E-9995-5B99F18F47B1}" type="sibTrans" cxnId="{D938C94E-DABB-D24C-9DC0-2A34AFB85EB7}">
      <dgm:prSet/>
      <dgm:spPr/>
      <dgm:t>
        <a:bodyPr/>
        <a:lstStyle/>
        <a:p>
          <a:endParaRPr lang="en-US"/>
        </a:p>
      </dgm:t>
    </dgm:pt>
    <dgm:pt modelId="{C17C8232-4928-AB41-9EA3-0D110D4E5311}" type="pres">
      <dgm:prSet presAssocID="{3855E592-DFC4-CA44-ABE4-C51896859D3F}" presName="compositeShape" presStyleCnt="0">
        <dgm:presLayoutVars>
          <dgm:chMax val="2"/>
          <dgm:dir/>
          <dgm:resizeHandles val="exact"/>
        </dgm:presLayoutVars>
      </dgm:prSet>
      <dgm:spPr/>
    </dgm:pt>
    <dgm:pt modelId="{CB013492-FA2C-014A-A187-18AA1B3D1FB6}" type="pres">
      <dgm:prSet presAssocID="{3855E592-DFC4-CA44-ABE4-C51896859D3F}" presName="divider" presStyleLbl="fgShp" presStyleIdx="0" presStyleCnt="1"/>
      <dgm:spPr/>
    </dgm:pt>
    <dgm:pt modelId="{2806A8E7-DDB6-4347-B19C-6D354318F278}" type="pres">
      <dgm:prSet presAssocID="{AD758D3A-C993-6542-89D4-12AA5D101662}" presName="downArrow" presStyleLbl="node1" presStyleIdx="0" presStyleCnt="2"/>
      <dgm:spPr/>
    </dgm:pt>
    <dgm:pt modelId="{BDC992F1-2598-1344-8AAF-DEBD2E1F5AD7}" type="pres">
      <dgm:prSet presAssocID="{AD758D3A-C993-6542-89D4-12AA5D101662}" presName="downArrowText" presStyleLbl="revTx" presStyleIdx="0" presStyleCnt="2" custScaleX="206887">
        <dgm:presLayoutVars>
          <dgm:bulletEnabled val="1"/>
        </dgm:presLayoutVars>
      </dgm:prSet>
      <dgm:spPr/>
    </dgm:pt>
    <dgm:pt modelId="{22FE7483-6A86-654A-ADE1-A9B292F85579}" type="pres">
      <dgm:prSet presAssocID="{E0BD078F-A6DE-F248-8302-FDA19E2EA289}" presName="upArrow" presStyleLbl="node1" presStyleIdx="1" presStyleCnt="2"/>
      <dgm:spPr/>
    </dgm:pt>
    <dgm:pt modelId="{DB0905B5-9A7C-A04A-9673-1E282124A7A7}" type="pres">
      <dgm:prSet presAssocID="{E0BD078F-A6DE-F248-8302-FDA19E2EA289}" presName="upArrowText" presStyleLbl="revTx" presStyleIdx="1" presStyleCnt="2" custScaleX="201674">
        <dgm:presLayoutVars>
          <dgm:bulletEnabled val="1"/>
        </dgm:presLayoutVars>
      </dgm:prSet>
      <dgm:spPr/>
    </dgm:pt>
  </dgm:ptLst>
  <dgm:cxnLst>
    <dgm:cxn modelId="{E5DD7E23-CD30-A042-9D34-438BE3EA4811}" type="presOf" srcId="{3855E592-DFC4-CA44-ABE4-C51896859D3F}" destId="{C17C8232-4928-AB41-9EA3-0D110D4E5311}" srcOrd="0" destOrd="0" presId="urn:microsoft.com/office/officeart/2005/8/layout/arrow3"/>
    <dgm:cxn modelId="{32B0C538-66F9-BB4B-A13C-6FE3323A4E10}" srcId="{3855E592-DFC4-CA44-ABE4-C51896859D3F}" destId="{AD758D3A-C993-6542-89D4-12AA5D101662}" srcOrd="0" destOrd="0" parTransId="{9CC22133-47FD-5747-AD25-BD49D24C6902}" sibTransId="{2300961B-9532-5040-AADD-E4B0CD4DA0A6}"/>
    <dgm:cxn modelId="{D938C94E-DABB-D24C-9DC0-2A34AFB85EB7}" srcId="{3855E592-DFC4-CA44-ABE4-C51896859D3F}" destId="{E0BD078F-A6DE-F248-8302-FDA19E2EA289}" srcOrd="1" destOrd="0" parTransId="{1AE4ACDB-BEEC-CB4C-AD36-CD140ACCA461}" sibTransId="{44FE78BC-6CFB-C44E-9995-5B99F18F47B1}"/>
    <dgm:cxn modelId="{C72505A1-46BD-4441-A7D7-378BA720F425}" type="presOf" srcId="{E0BD078F-A6DE-F248-8302-FDA19E2EA289}" destId="{DB0905B5-9A7C-A04A-9673-1E282124A7A7}" srcOrd="0" destOrd="0" presId="urn:microsoft.com/office/officeart/2005/8/layout/arrow3"/>
    <dgm:cxn modelId="{0718C5D5-B96E-E847-A433-82BF53A417E8}" type="presOf" srcId="{AD758D3A-C993-6542-89D4-12AA5D101662}" destId="{BDC992F1-2598-1344-8AAF-DEBD2E1F5AD7}" srcOrd="0" destOrd="0" presId="urn:microsoft.com/office/officeart/2005/8/layout/arrow3"/>
    <dgm:cxn modelId="{2B1E43CF-C675-3E4B-914E-11E66A1FAD39}" type="presParOf" srcId="{C17C8232-4928-AB41-9EA3-0D110D4E5311}" destId="{CB013492-FA2C-014A-A187-18AA1B3D1FB6}" srcOrd="0" destOrd="0" presId="urn:microsoft.com/office/officeart/2005/8/layout/arrow3"/>
    <dgm:cxn modelId="{47EC7E60-7902-CE42-B638-D1978019ADAB}" type="presParOf" srcId="{C17C8232-4928-AB41-9EA3-0D110D4E5311}" destId="{2806A8E7-DDB6-4347-B19C-6D354318F278}" srcOrd="1" destOrd="0" presId="urn:microsoft.com/office/officeart/2005/8/layout/arrow3"/>
    <dgm:cxn modelId="{3E9F94BC-6561-6D44-9152-507607BF95B7}" type="presParOf" srcId="{C17C8232-4928-AB41-9EA3-0D110D4E5311}" destId="{BDC992F1-2598-1344-8AAF-DEBD2E1F5AD7}" srcOrd="2" destOrd="0" presId="urn:microsoft.com/office/officeart/2005/8/layout/arrow3"/>
    <dgm:cxn modelId="{6B0CD3BD-3FC6-6B45-8A2D-B92145F7B2E4}" type="presParOf" srcId="{C17C8232-4928-AB41-9EA3-0D110D4E5311}" destId="{22FE7483-6A86-654A-ADE1-A9B292F85579}" srcOrd="3" destOrd="0" presId="urn:microsoft.com/office/officeart/2005/8/layout/arrow3"/>
    <dgm:cxn modelId="{981E95B6-D813-894C-9C2E-77FC483C76FE}" type="presParOf" srcId="{C17C8232-4928-AB41-9EA3-0D110D4E5311}" destId="{DB0905B5-9A7C-A04A-9673-1E282124A7A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58B221-697D-D74D-8B74-DC257EA05866}" type="doc">
      <dgm:prSet loTypeId="urn:microsoft.com/office/officeart/2005/8/layout/arrow6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2C4F60C-64E6-8B49-900E-C92598A1DEAB}">
      <dgm:prSet phldrT="[Text]"/>
      <dgm:spPr/>
      <dgm:t>
        <a:bodyPr/>
        <a:lstStyle/>
        <a:p>
          <a:pPr rtl="0"/>
          <a:r>
            <a:rPr lang="en-US" dirty="0"/>
            <a:t>Carbon</a:t>
          </a:r>
        </a:p>
      </dgm:t>
    </dgm:pt>
    <dgm:pt modelId="{1BF29B9E-5452-C845-9B91-36285814C69D}" type="parTrans" cxnId="{0ED6894A-567F-624D-A0A4-4F7326E63A17}">
      <dgm:prSet/>
      <dgm:spPr/>
      <dgm:t>
        <a:bodyPr/>
        <a:lstStyle/>
        <a:p>
          <a:endParaRPr lang="en-US"/>
        </a:p>
      </dgm:t>
    </dgm:pt>
    <dgm:pt modelId="{A01E642A-51A0-F742-8389-A262913F8372}" type="sibTrans" cxnId="{0ED6894A-567F-624D-A0A4-4F7326E63A17}">
      <dgm:prSet/>
      <dgm:spPr/>
      <dgm:t>
        <a:bodyPr/>
        <a:lstStyle/>
        <a:p>
          <a:endParaRPr lang="en-US"/>
        </a:p>
      </dgm:t>
    </dgm:pt>
    <dgm:pt modelId="{B5C1AF2D-323C-2C4F-9C44-97F65FF54A99}">
      <dgm:prSet phldrT="[Text]"/>
      <dgm:spPr/>
      <dgm:t>
        <a:bodyPr/>
        <a:lstStyle/>
        <a:p>
          <a:pPr rtl="0"/>
          <a:r>
            <a:rPr lang="en-US" dirty="0"/>
            <a:t>Cost</a:t>
          </a:r>
        </a:p>
      </dgm:t>
    </dgm:pt>
    <dgm:pt modelId="{3F80A8E4-9A7D-0044-B29D-E0E23E9C0CCC}" type="parTrans" cxnId="{60AE8683-DE7D-8A4C-9F04-CBC06EC9725E}">
      <dgm:prSet/>
      <dgm:spPr/>
      <dgm:t>
        <a:bodyPr/>
        <a:lstStyle/>
        <a:p>
          <a:endParaRPr lang="en-US"/>
        </a:p>
      </dgm:t>
    </dgm:pt>
    <dgm:pt modelId="{E3EA3B1B-C80D-4241-99ED-A25A60120399}" type="sibTrans" cxnId="{60AE8683-DE7D-8A4C-9F04-CBC06EC9725E}">
      <dgm:prSet/>
      <dgm:spPr/>
      <dgm:t>
        <a:bodyPr/>
        <a:lstStyle/>
        <a:p>
          <a:endParaRPr lang="en-US"/>
        </a:p>
      </dgm:t>
    </dgm:pt>
    <dgm:pt modelId="{C4A76EB1-CD4E-0245-A784-E86FEBDDC907}" type="pres">
      <dgm:prSet presAssocID="{0958B221-697D-D74D-8B74-DC257EA05866}" presName="compositeShape" presStyleCnt="0">
        <dgm:presLayoutVars>
          <dgm:chMax val="2"/>
          <dgm:dir/>
          <dgm:resizeHandles val="exact"/>
        </dgm:presLayoutVars>
      </dgm:prSet>
      <dgm:spPr/>
    </dgm:pt>
    <dgm:pt modelId="{818F294E-A56E-1B4C-9182-DA250E2F2CF0}" type="pres">
      <dgm:prSet presAssocID="{0958B221-697D-D74D-8B74-DC257EA05866}" presName="ribbon" presStyleLbl="node1" presStyleIdx="0" presStyleCnt="1"/>
      <dgm:spPr/>
    </dgm:pt>
    <dgm:pt modelId="{FEA98C16-96B6-434E-92E7-E3A86E472B26}" type="pres">
      <dgm:prSet presAssocID="{0958B221-697D-D74D-8B74-DC257EA05866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3CE9C652-D50B-914D-983F-721B735460B6}" type="pres">
      <dgm:prSet presAssocID="{0958B221-697D-D74D-8B74-DC257EA05866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ED6894A-567F-624D-A0A4-4F7326E63A17}" srcId="{0958B221-697D-D74D-8B74-DC257EA05866}" destId="{D2C4F60C-64E6-8B49-900E-C92598A1DEAB}" srcOrd="0" destOrd="0" parTransId="{1BF29B9E-5452-C845-9B91-36285814C69D}" sibTransId="{A01E642A-51A0-F742-8389-A262913F8372}"/>
    <dgm:cxn modelId="{8E090A58-2FED-5443-8D0E-C006A2A9E703}" type="presOf" srcId="{B5C1AF2D-323C-2C4F-9C44-97F65FF54A99}" destId="{3CE9C652-D50B-914D-983F-721B735460B6}" srcOrd="0" destOrd="0" presId="urn:microsoft.com/office/officeart/2005/8/layout/arrow6"/>
    <dgm:cxn modelId="{57389081-526B-2E4B-A271-F4307B52108B}" type="presOf" srcId="{0958B221-697D-D74D-8B74-DC257EA05866}" destId="{C4A76EB1-CD4E-0245-A784-E86FEBDDC907}" srcOrd="0" destOrd="0" presId="urn:microsoft.com/office/officeart/2005/8/layout/arrow6"/>
    <dgm:cxn modelId="{60AE8683-DE7D-8A4C-9F04-CBC06EC9725E}" srcId="{0958B221-697D-D74D-8B74-DC257EA05866}" destId="{B5C1AF2D-323C-2C4F-9C44-97F65FF54A99}" srcOrd="1" destOrd="0" parTransId="{3F80A8E4-9A7D-0044-B29D-E0E23E9C0CCC}" sibTransId="{E3EA3B1B-C80D-4241-99ED-A25A60120399}"/>
    <dgm:cxn modelId="{4A97FAF5-49F0-FE46-9A4F-754A8DB89349}" type="presOf" srcId="{D2C4F60C-64E6-8B49-900E-C92598A1DEAB}" destId="{FEA98C16-96B6-434E-92E7-E3A86E472B26}" srcOrd="0" destOrd="0" presId="urn:microsoft.com/office/officeart/2005/8/layout/arrow6"/>
    <dgm:cxn modelId="{41679BA8-AFE6-AB47-A1B8-C97AA6D02E20}" type="presParOf" srcId="{C4A76EB1-CD4E-0245-A784-E86FEBDDC907}" destId="{818F294E-A56E-1B4C-9182-DA250E2F2CF0}" srcOrd="0" destOrd="0" presId="urn:microsoft.com/office/officeart/2005/8/layout/arrow6"/>
    <dgm:cxn modelId="{7D221535-EDE4-A744-9BD4-03DF2C671AB6}" type="presParOf" srcId="{C4A76EB1-CD4E-0245-A784-E86FEBDDC907}" destId="{FEA98C16-96B6-434E-92E7-E3A86E472B26}" srcOrd="1" destOrd="0" presId="urn:microsoft.com/office/officeart/2005/8/layout/arrow6"/>
    <dgm:cxn modelId="{FE6D1006-133F-054A-8DFF-E77E4F15DE58}" type="presParOf" srcId="{C4A76EB1-CD4E-0245-A784-E86FEBDDC907}" destId="{3CE9C652-D50B-914D-983F-721B735460B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1B79C7-4983-9149-A714-125ECB87BC66}" type="doc">
      <dgm:prSet loTypeId="urn:microsoft.com/office/officeart/2005/8/layout/process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8EEFE99-C5E0-AD4F-80E7-66E3F80EC172}">
      <dgm:prSet/>
      <dgm:spPr/>
      <dgm:t>
        <a:bodyPr/>
        <a:lstStyle/>
        <a:p>
          <a:r>
            <a:rPr lang="en-US" dirty="0"/>
            <a:t>Analyze the </a:t>
          </a:r>
          <a:r>
            <a:rPr lang="en-US" b="1" i="1" dirty="0"/>
            <a:t>three-way</a:t>
          </a:r>
          <a:r>
            <a:rPr lang="en-US" dirty="0"/>
            <a:t> trade-offs for cloud-based batch schedulers.</a:t>
          </a:r>
        </a:p>
      </dgm:t>
    </dgm:pt>
    <dgm:pt modelId="{11830DC1-2B3F-DB43-A8EC-7E3D27BBDEFA}" type="parTrans" cxnId="{8B0A12E0-62A0-7C4C-BE1B-B71A2725501E}">
      <dgm:prSet/>
      <dgm:spPr/>
      <dgm:t>
        <a:bodyPr/>
        <a:lstStyle/>
        <a:p>
          <a:endParaRPr lang="en-US"/>
        </a:p>
      </dgm:t>
    </dgm:pt>
    <dgm:pt modelId="{845C2588-7F68-8544-9DE8-3572A41CE579}" type="sibTrans" cxnId="{8B0A12E0-62A0-7C4C-BE1B-B71A2725501E}">
      <dgm:prSet/>
      <dgm:spPr/>
      <dgm:t>
        <a:bodyPr/>
        <a:lstStyle/>
        <a:p>
          <a:endParaRPr lang="en-US"/>
        </a:p>
      </dgm:t>
    </dgm:pt>
    <dgm:pt modelId="{870BF693-A4DB-F548-A503-A334031586C6}">
      <dgm:prSet/>
      <dgm:spPr/>
      <dgm:t>
        <a:bodyPr/>
        <a:lstStyle/>
        <a:p>
          <a:r>
            <a:rPr lang="en-US" dirty="0"/>
            <a:t>Design a </a:t>
          </a:r>
          <a:r>
            <a:rPr lang="en-US" b="1" dirty="0"/>
            <a:t>carbon-aware scheduler</a:t>
          </a:r>
          <a:r>
            <a:rPr lang="en-US" dirty="0"/>
            <a:t> to balance these trade-offs. </a:t>
          </a:r>
        </a:p>
      </dgm:t>
    </dgm:pt>
    <dgm:pt modelId="{0C6D5421-49D8-D842-BBC9-9C0C1F967541}" type="parTrans" cxnId="{45A1149B-CB58-3E46-8D55-4B1D696D6A17}">
      <dgm:prSet/>
      <dgm:spPr/>
      <dgm:t>
        <a:bodyPr/>
        <a:lstStyle/>
        <a:p>
          <a:endParaRPr lang="en-US"/>
        </a:p>
      </dgm:t>
    </dgm:pt>
    <dgm:pt modelId="{38608C5B-24DD-A84A-9D05-57827815BF22}" type="sibTrans" cxnId="{45A1149B-CB58-3E46-8D55-4B1D696D6A17}">
      <dgm:prSet/>
      <dgm:spPr/>
      <dgm:t>
        <a:bodyPr/>
        <a:lstStyle/>
        <a:p>
          <a:endParaRPr lang="en-US"/>
        </a:p>
      </dgm:t>
    </dgm:pt>
    <dgm:pt modelId="{F08030AB-6D85-8F47-A13D-909A8B934511}" type="pres">
      <dgm:prSet presAssocID="{D01B79C7-4983-9149-A714-125ECB87BC66}" presName="Name0" presStyleCnt="0">
        <dgm:presLayoutVars>
          <dgm:dir/>
          <dgm:animLvl val="lvl"/>
          <dgm:resizeHandles val="exact"/>
        </dgm:presLayoutVars>
      </dgm:prSet>
      <dgm:spPr/>
    </dgm:pt>
    <dgm:pt modelId="{317D712E-E7BD-B644-8CEA-AAC671D5C61C}" type="pres">
      <dgm:prSet presAssocID="{870BF693-A4DB-F548-A503-A334031586C6}" presName="boxAndChildren" presStyleCnt="0"/>
      <dgm:spPr/>
    </dgm:pt>
    <dgm:pt modelId="{CAD2141E-8447-5849-8510-18ADF1746A37}" type="pres">
      <dgm:prSet presAssocID="{870BF693-A4DB-F548-A503-A334031586C6}" presName="parentTextBox" presStyleLbl="node1" presStyleIdx="0" presStyleCnt="2"/>
      <dgm:spPr/>
    </dgm:pt>
    <dgm:pt modelId="{DE684064-758E-0443-B9BD-EAFD401A3793}" type="pres">
      <dgm:prSet presAssocID="{845C2588-7F68-8544-9DE8-3572A41CE579}" presName="sp" presStyleCnt="0"/>
      <dgm:spPr/>
    </dgm:pt>
    <dgm:pt modelId="{439FCC5B-FB9B-E14D-ADFD-36E47E277CA4}" type="pres">
      <dgm:prSet presAssocID="{C8EEFE99-C5E0-AD4F-80E7-66E3F80EC172}" presName="arrowAndChildren" presStyleCnt="0"/>
      <dgm:spPr/>
    </dgm:pt>
    <dgm:pt modelId="{A82056F9-F786-1947-9AAE-28457E147CD1}" type="pres">
      <dgm:prSet presAssocID="{C8EEFE99-C5E0-AD4F-80E7-66E3F80EC172}" presName="parentTextArrow" presStyleLbl="node1" presStyleIdx="1" presStyleCnt="2"/>
      <dgm:spPr/>
    </dgm:pt>
  </dgm:ptLst>
  <dgm:cxnLst>
    <dgm:cxn modelId="{81056273-191E-0D44-AC7E-9E07C27336DD}" type="presOf" srcId="{870BF693-A4DB-F548-A503-A334031586C6}" destId="{CAD2141E-8447-5849-8510-18ADF1746A37}" srcOrd="0" destOrd="0" presId="urn:microsoft.com/office/officeart/2005/8/layout/process4"/>
    <dgm:cxn modelId="{45A1149B-CB58-3E46-8D55-4B1D696D6A17}" srcId="{D01B79C7-4983-9149-A714-125ECB87BC66}" destId="{870BF693-A4DB-F548-A503-A334031586C6}" srcOrd="1" destOrd="0" parTransId="{0C6D5421-49D8-D842-BBC9-9C0C1F967541}" sibTransId="{38608C5B-24DD-A84A-9D05-57827815BF22}"/>
    <dgm:cxn modelId="{427BF2D9-D984-9F41-BFF6-7A863284D0B8}" type="presOf" srcId="{C8EEFE99-C5E0-AD4F-80E7-66E3F80EC172}" destId="{A82056F9-F786-1947-9AAE-28457E147CD1}" srcOrd="0" destOrd="0" presId="urn:microsoft.com/office/officeart/2005/8/layout/process4"/>
    <dgm:cxn modelId="{8B0A12E0-62A0-7C4C-BE1B-B71A2725501E}" srcId="{D01B79C7-4983-9149-A714-125ECB87BC66}" destId="{C8EEFE99-C5E0-AD4F-80E7-66E3F80EC172}" srcOrd="0" destOrd="0" parTransId="{11830DC1-2B3F-DB43-A8EC-7E3D27BBDEFA}" sibTransId="{845C2588-7F68-8544-9DE8-3572A41CE579}"/>
    <dgm:cxn modelId="{13F2EEF8-AF05-FE4A-B511-116E6E63AC55}" type="presOf" srcId="{D01B79C7-4983-9149-A714-125ECB87BC66}" destId="{F08030AB-6D85-8F47-A13D-909A8B934511}" srcOrd="0" destOrd="0" presId="urn:microsoft.com/office/officeart/2005/8/layout/process4"/>
    <dgm:cxn modelId="{BF98D25A-A409-E145-862B-1A4AB60EC395}" type="presParOf" srcId="{F08030AB-6D85-8F47-A13D-909A8B934511}" destId="{317D712E-E7BD-B644-8CEA-AAC671D5C61C}" srcOrd="0" destOrd="0" presId="urn:microsoft.com/office/officeart/2005/8/layout/process4"/>
    <dgm:cxn modelId="{DE83F776-EA39-1649-8057-F591FDC4E162}" type="presParOf" srcId="{317D712E-E7BD-B644-8CEA-AAC671D5C61C}" destId="{CAD2141E-8447-5849-8510-18ADF1746A37}" srcOrd="0" destOrd="0" presId="urn:microsoft.com/office/officeart/2005/8/layout/process4"/>
    <dgm:cxn modelId="{4A11ED78-44C4-1149-A15E-A61BACB4C8FB}" type="presParOf" srcId="{F08030AB-6D85-8F47-A13D-909A8B934511}" destId="{DE684064-758E-0443-B9BD-EAFD401A3793}" srcOrd="1" destOrd="0" presId="urn:microsoft.com/office/officeart/2005/8/layout/process4"/>
    <dgm:cxn modelId="{7D35BFD9-686C-C240-A8FB-54E1A12CE9B4}" type="presParOf" srcId="{F08030AB-6D85-8F47-A13D-909A8B934511}" destId="{439FCC5B-FB9B-E14D-ADFD-36E47E277CA4}" srcOrd="2" destOrd="0" presId="urn:microsoft.com/office/officeart/2005/8/layout/process4"/>
    <dgm:cxn modelId="{3C845C5C-AF10-6E4F-9D72-FB9760C78E89}" type="presParOf" srcId="{439FCC5B-FB9B-E14D-ADFD-36E47E277CA4}" destId="{A82056F9-F786-1947-9AAE-28457E147CD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13492-FA2C-014A-A187-18AA1B3D1FB6}">
      <dsp:nvSpPr>
        <dsp:cNvPr id="0" name=""/>
        <dsp:cNvSpPr/>
      </dsp:nvSpPr>
      <dsp:spPr>
        <a:xfrm rot="21300000">
          <a:off x="13739" y="1645885"/>
          <a:ext cx="4449738" cy="509562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6A8E7-DDB6-4347-B19C-6D354318F278}">
      <dsp:nvSpPr>
        <dsp:cNvPr id="0" name=""/>
        <dsp:cNvSpPr/>
      </dsp:nvSpPr>
      <dsp:spPr>
        <a:xfrm>
          <a:off x="537266" y="190066"/>
          <a:ext cx="1343165" cy="1520533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992F1-2598-1344-8AAF-DEBD2E1F5AD7}">
      <dsp:nvSpPr>
        <dsp:cNvPr id="0" name=""/>
        <dsp:cNvSpPr/>
      </dsp:nvSpPr>
      <dsp:spPr>
        <a:xfrm>
          <a:off x="1607234" y="0"/>
          <a:ext cx="2964089" cy="1596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Carbon  Emissions</a:t>
          </a:r>
        </a:p>
      </dsp:txBody>
      <dsp:txXfrm>
        <a:off x="1607234" y="0"/>
        <a:ext cx="2964089" cy="1596559"/>
      </dsp:txXfrm>
    </dsp:sp>
    <dsp:sp modelId="{22FE7483-6A86-654A-ADE1-A9B292F85579}">
      <dsp:nvSpPr>
        <dsp:cNvPr id="0" name=""/>
        <dsp:cNvSpPr/>
      </dsp:nvSpPr>
      <dsp:spPr>
        <a:xfrm>
          <a:off x="2596785" y="2090733"/>
          <a:ext cx="1343165" cy="1520533"/>
        </a:xfrm>
        <a:prstGeom prst="upArrow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905B5-9A7C-A04A-9673-1E282124A7A7}">
      <dsp:nvSpPr>
        <dsp:cNvPr id="0" name=""/>
        <dsp:cNvSpPr/>
      </dsp:nvSpPr>
      <dsp:spPr>
        <a:xfrm>
          <a:off x="-56763" y="2204773"/>
          <a:ext cx="2889402" cy="1596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Waiting Time (Performance)</a:t>
          </a:r>
        </a:p>
      </dsp:txBody>
      <dsp:txXfrm>
        <a:off x="-56763" y="2204773"/>
        <a:ext cx="2889402" cy="1596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294E-A56E-1B4C-9182-DA250E2F2CF0}">
      <dsp:nvSpPr>
        <dsp:cNvPr id="0" name=""/>
        <dsp:cNvSpPr/>
      </dsp:nvSpPr>
      <dsp:spPr>
        <a:xfrm>
          <a:off x="0" y="706129"/>
          <a:ext cx="2743200" cy="1097280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98C16-96B6-434E-92E7-E3A86E472B26}">
      <dsp:nvSpPr>
        <dsp:cNvPr id="0" name=""/>
        <dsp:cNvSpPr/>
      </dsp:nvSpPr>
      <dsp:spPr>
        <a:xfrm>
          <a:off x="329184" y="898153"/>
          <a:ext cx="905256" cy="53766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Carbon</a:t>
          </a:r>
        </a:p>
      </dsp:txBody>
      <dsp:txXfrm>
        <a:off x="329184" y="898153"/>
        <a:ext cx="905256" cy="537667"/>
      </dsp:txXfrm>
    </dsp:sp>
    <dsp:sp modelId="{3CE9C652-D50B-914D-983F-721B735460B6}">
      <dsp:nvSpPr>
        <dsp:cNvPr id="0" name=""/>
        <dsp:cNvSpPr/>
      </dsp:nvSpPr>
      <dsp:spPr>
        <a:xfrm>
          <a:off x="1371600" y="1073718"/>
          <a:ext cx="1069847" cy="53766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Cost</a:t>
          </a:r>
        </a:p>
      </dsp:txBody>
      <dsp:txXfrm>
        <a:off x="1371600" y="1073718"/>
        <a:ext cx="1069847" cy="5376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2141E-8447-5849-8510-18ADF1746A37}">
      <dsp:nvSpPr>
        <dsp:cNvPr id="0" name=""/>
        <dsp:cNvSpPr/>
      </dsp:nvSpPr>
      <dsp:spPr>
        <a:xfrm>
          <a:off x="0" y="2728035"/>
          <a:ext cx="5366528" cy="1789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Design a </a:t>
          </a:r>
          <a:r>
            <a:rPr lang="en-US" sz="3100" b="1" kern="1200" dirty="0"/>
            <a:t>carbon-aware scheduler</a:t>
          </a:r>
          <a:r>
            <a:rPr lang="en-US" sz="3100" kern="1200" dirty="0"/>
            <a:t> to balance these trade-offs. </a:t>
          </a:r>
        </a:p>
      </dsp:txBody>
      <dsp:txXfrm>
        <a:off x="0" y="2728035"/>
        <a:ext cx="5366528" cy="1789886"/>
      </dsp:txXfrm>
    </dsp:sp>
    <dsp:sp modelId="{A82056F9-F786-1947-9AAE-28457E147CD1}">
      <dsp:nvSpPr>
        <dsp:cNvPr id="0" name=""/>
        <dsp:cNvSpPr/>
      </dsp:nvSpPr>
      <dsp:spPr>
        <a:xfrm rot="10800000">
          <a:off x="0" y="2038"/>
          <a:ext cx="5366528" cy="275284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Analyze the </a:t>
          </a:r>
          <a:r>
            <a:rPr lang="en-US" sz="3100" b="1" i="1" kern="1200" dirty="0"/>
            <a:t>three-way</a:t>
          </a:r>
          <a:r>
            <a:rPr lang="en-US" sz="3100" kern="1200" dirty="0"/>
            <a:t> trade-offs for cloud-based batch schedulers.</a:t>
          </a:r>
        </a:p>
      </dsp:txBody>
      <dsp:txXfrm rot="10800000">
        <a:off x="0" y="2038"/>
        <a:ext cx="5366528" cy="178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7587F-D6D2-1D46-B761-4403E07BB7C9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F66D-2923-7548-9936-DC7F2D2B4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5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 demand has reached unprecedented levels.</a:t>
            </a:r>
          </a:p>
          <a:p>
            <a:endParaRPr lang="en-US" dirty="0"/>
          </a:p>
          <a:p>
            <a:r>
              <a:rPr lang="en-US" dirty="0"/>
              <a:t>It is estimated that DCs will consume 8% of global demand by 2030.</a:t>
            </a:r>
          </a:p>
          <a:p>
            <a:endParaRPr lang="en-US" dirty="0"/>
          </a:p>
          <a:p>
            <a:r>
              <a:rPr lang="en-US" dirty="0"/>
              <a:t>In some locations like Ireland, DC demand has already surpassed 10% of the energy demand.</a:t>
            </a:r>
          </a:p>
          <a:p>
            <a:endParaRPr lang="en-US" dirty="0"/>
          </a:p>
          <a:p>
            <a:r>
              <a:rPr lang="en-US" dirty="0"/>
              <a:t>[Click]</a:t>
            </a:r>
          </a:p>
          <a:p>
            <a:endParaRPr lang="en-US" dirty="0"/>
          </a:p>
          <a:p>
            <a:r>
              <a:rPr lang="en-US" dirty="0"/>
              <a:t>However, the issue is not in the amount of energy but rather in the environmental impact of such consumption.</a:t>
            </a:r>
          </a:p>
          <a:p>
            <a:endParaRPr lang="en-US" dirty="0"/>
          </a:p>
          <a:p>
            <a:r>
              <a:rPr lang="en-US" dirty="0"/>
              <a:t>Although clean or carbon-free electricity grids are the ultimate solution, it's still a distant goal, and even the most optimistic cases are decades away.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30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In this paper, we introduced the carbon, performance, and cost trade-offs of carbon-aware scheduling.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We have shown the breadth of these trade-offs in multiple settings. 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[Click]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We introduced GAIA, a carbon-aware scheduler for cloud-based HPC clusters, as well as Carbon-, Performance-, and Cost-aware policies that utilize realistic cluster information and settings. </a:t>
            </a:r>
          </a:p>
          <a:p>
            <a:pPr>
              <a:lnSpc>
                <a:spcPct val="170000"/>
              </a:lnSpc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[Finally]</a:t>
            </a:r>
          </a:p>
          <a:p>
            <a:pPr>
              <a:lnSpc>
                <a:spcPct val="170000"/>
              </a:lnSpc>
            </a:pPr>
            <a:r>
              <a:rPr lang="en-US" dirty="0"/>
              <a:t>We listed our insights to balance this inevitable tension, showing settings that introduce high savings in one metric with minor overhead in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6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Exploiting carbon </a:t>
            </a:r>
            <a:r>
              <a:rPr lang="en-US" dirty="0" err="1"/>
              <a:t>intesnity</a:t>
            </a:r>
            <a:r>
              <a:rPr lang="en-US" dirty="0"/>
              <a:t> variations.</a:t>
            </a:r>
          </a:p>
          <a:p>
            <a:endParaRPr lang="en-US" dirty="0"/>
          </a:p>
          <a:p>
            <a:r>
              <a:rPr lang="en-US" dirty="0" err="1"/>
              <a:t>Siginifiant</a:t>
            </a:r>
            <a:r>
              <a:rPr lang="en-US" dirty="0"/>
              <a:t> </a:t>
            </a:r>
            <a:r>
              <a:rPr lang="en-US" dirty="0" err="1"/>
              <a:t>flucations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Carbon-Aware scheduling is not a free lunch. It comes with both performance and cost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Cloud-based HPCs are hybrid.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use </a:t>
            </a:r>
            <a:r>
              <a:rPr lang="en-US" b="1" u="sng" dirty="0"/>
              <a:t>reserved</a:t>
            </a:r>
            <a:r>
              <a:rPr lang="en-US" dirty="0"/>
              <a:t> and </a:t>
            </a:r>
            <a:r>
              <a:rPr lang="en-US" b="1" u="sng" dirty="0"/>
              <a:t>on-demand</a:t>
            </a:r>
            <a:r>
              <a:rPr lang="en-US" dirty="0"/>
              <a:t> instances.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Carbon-aware computing </a:t>
            </a:r>
            <a:r>
              <a:rPr lang="en-US" b="1" u="sng" dirty="0"/>
              <a:t>cluster jobs at certain times </a:t>
            </a:r>
            <a:r>
              <a:rPr lang="en-US" dirty="0"/>
              <a:t>decrease utilization of the reserved instances.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Lowest Window</a:t>
            </a:r>
          </a:p>
          <a:p>
            <a:endParaRPr lang="en-US" dirty="0"/>
          </a:p>
          <a:p>
            <a:r>
              <a:rPr lang="en-US" dirty="0"/>
              <a:t>However, since precise job information in not typically available, GAIA relies on cluster-wide statistics.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NoWait</a:t>
            </a:r>
            <a:r>
              <a:rPr lang="en-US" dirty="0">
                <a:effectLst/>
              </a:rPr>
              <a:t> (0, 0)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WaitAwhile</a:t>
            </a:r>
            <a:r>
              <a:rPr lang="en-US" dirty="0">
                <a:effectLst/>
              </a:rPr>
              <a:t> (40%, 9hrs)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Ecovisor</a:t>
            </a:r>
            <a:r>
              <a:rPr lang="en-US" dirty="0">
                <a:effectLst/>
              </a:rPr>
              <a:t>(35%, 7.8hrs)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Lowest Window (32%, 6.6hrs)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CarbonTime</a:t>
            </a:r>
            <a:r>
              <a:rPr lang="en-US" dirty="0">
                <a:effectLst/>
              </a:rPr>
              <a:t> (28%, 4.7hrs)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adding 6% and 23% more carbon emissions.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experimentally demonstrate these regions using the same settings explained earlier.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BF66D-2923-7548-9936-DC7F2D2B40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11D4-700F-4C55-C40E-85B7FC9D7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009A5-9A8E-3D4C-5121-E0DE67642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1BFB-11B6-8D10-3236-1C49BC8A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5CFF-6534-7149-B13F-633A7C7F87A2}" type="datetime1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610A-C52F-51AF-D575-2B0002B7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BDF6-416C-FB72-C618-8E82D0DA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C2D4-31EA-E8F7-FDC6-E4B3E905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74D14-AB56-69DA-5974-6EA2805D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4986-1062-290B-AF41-94536036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D3FB-7783-E345-9D10-EB941D730096}" type="datetime1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76EF7-1AF4-DCE0-6AC1-F9B22368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BF72-6ABD-8D71-1E39-0E615CA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8F845-6541-28B0-59D8-AA3698561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9D6AA-A4A4-1EBE-432F-7B4B1D193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4BFE-A713-0272-E794-08A59F16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DCDC-A6D3-2448-A6A0-B3377E54A969}" type="datetime1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6A0FB-2FA0-4A25-7F2B-21ACB9AE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1705E-037D-A9A0-8588-E2AD1DDE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8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91820"/>
            <a:ext cx="12192000" cy="36618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9815" y="1535239"/>
            <a:ext cx="11467065" cy="4884744"/>
          </a:xfrm>
          <a:prstGeom prst="rect">
            <a:avLst/>
          </a:prstGeom>
        </p:spPr>
        <p:txBody>
          <a:bodyPr vert="horz"/>
          <a:lstStyle>
            <a:lvl1pPr marL="304792" indent="-302676">
              <a:buClr>
                <a:schemeClr val="accent1"/>
              </a:buCl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64098" indent="-380990" defTabSz="607469">
              <a:defRPr sz="1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9322" indent="-304792">
              <a:defRPr sz="1467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519729" indent="-304792">
              <a:defRPr sz="1467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902836" indent="-304792">
              <a:defRPr sz="1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347199" y="649182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4740AEA5-A348-2949-9B8B-EA763C54C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C2A146A-FB54-664E-9B8F-082B3D783540}"/>
              </a:ext>
            </a:extLst>
          </p:cNvPr>
          <p:cNvSpPr/>
          <p:nvPr userDrawn="1"/>
        </p:nvSpPr>
        <p:spPr>
          <a:xfrm rot="5400000">
            <a:off x="1" y="0"/>
            <a:ext cx="1143000" cy="114300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FDE93C-35C5-4648-819D-D5F1B2D9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14" y="751523"/>
            <a:ext cx="11467067" cy="674476"/>
          </a:xfrm>
          <a:effectLst/>
        </p:spPr>
        <p:txBody>
          <a:bodyPr anchor="t"/>
          <a:lstStyle>
            <a:lvl1pPr>
              <a:defRPr sz="3733">
                <a:solidFill>
                  <a:srgbClr val="6D12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3967A2-104B-F948-909E-8B78081C9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3873" y="0"/>
            <a:ext cx="4528127" cy="7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84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776C-F43B-37DB-D920-57EEEAC3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EAB1-DE5B-CDBE-5020-F561068B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A693B-477A-D211-FCA5-B1060F4A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631C-42D3-9D44-B580-DE6428CD3BB8}" type="datetime1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077DE-B5E9-E2C1-C140-568770BC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7BBEC-7977-EC12-421F-9900165D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EC9E497-A521-794A-B730-7F63BB9CA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0CB8-A808-A04B-8E0D-33D3F5BA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38207-E8B7-1C06-A523-2987714FC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1638-8F95-FFA3-738C-17D39E1D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4390-3218-1D43-87F0-85B8B331A154}" type="datetime1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62EB9-176C-DEA3-E778-0078F365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9D44D-5D1D-5763-3CC9-9134C46C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1457-4F7D-E45A-0B33-E834DD7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2882-0192-5494-8338-8848A13A2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C7FCD-9EC9-6328-E915-4D20ED2C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793A-9845-AA38-EE0B-3C6706CE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5E94-AFC7-EB48-90DF-4B117B0E6673}" type="datetime1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5DAFA-0C95-E777-03B7-3ACDCE13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A5944-1777-C435-A742-8BDF1B4D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9F941-B5CE-85A1-2B16-1427B69E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7" y="188758"/>
            <a:ext cx="118803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14A2-E6A2-273D-1888-491225186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3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68B63-0745-A099-DFCA-882899E9B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53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41803-8A5B-766F-D0F5-7B7559770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97681" y="16826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B6FCB-7335-A900-A0CD-F2A9F2106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97681" y="252669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5A382-F8B1-8D0C-DC6C-CA854EDE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43C6-63FC-2346-A29E-9BDA51EB1413}" type="datetime1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01C6C-9F02-3350-6DD2-1333B586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635860-1126-4199-87F2-DE8A547C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A2C-51B3-433C-052D-1F538752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1D1C9-F5FE-0EC0-E810-926BF9B4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D86E-D731-6243-802D-2FE52EC052D9}" type="datetime1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07102-6332-2208-6C06-60E17E74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05EC2-B794-EFBE-A90C-59FF6D6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E51AE-20FC-8AAB-9435-26CCE7D1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58BC-ACA3-CB44-B084-6F1F74C98713}" type="datetime1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EB37D-2280-5735-977B-30964824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67D03-FC93-F309-E120-CED4AB34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B45A-3CA8-1FA3-9C49-E0B53FC9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6A96-35FD-CE45-E0DB-5B568FCC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9FF05-CB3E-1447-482A-E462C4307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8527D-1F69-F9BF-4C87-8E832B4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F9D3-FBDD-B347-93E3-AF8037224169}" type="datetime1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87F2F-E511-F0ED-8D2C-EF751178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CD715-6285-C45E-9204-4677F708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7AF9-530B-1059-138E-CB87E4A5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3C896-A2FB-783B-A1E2-44F8A0F30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8B97F-8378-3A4E-054B-1B84DC48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1A0EA-065E-B03F-94D8-254E17C8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4107-B09B-5145-ADD2-103CE5087242}" type="datetime1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545F7-1F49-5D87-013C-CCE3F345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02066-52D0-C1A7-F814-948CFBC5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8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B9EB8-4895-52D2-38EE-EFF81784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24" y="194140"/>
            <a:ext cx="11517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6AAA9-A1A3-C31A-6062-B93451B90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284" y="1687552"/>
            <a:ext cx="11529433" cy="451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5419-4904-B8D3-23B5-B0AAF1691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825" y="6356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1BE32-E3A4-CC42-83D5-A1D7208CB40B}" type="datetime1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AF6EA-ABAE-1255-A610-268F8134D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07A9-4CED-3288-8AE1-423A526B7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1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6"/>
                </a:solidFill>
              </a:defRPr>
            </a:lvl1pPr>
          </a:lstStyle>
          <a:p>
            <a:fld id="{2EC9E497-A521-794A-B730-7F63BB9CA2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whanafy@cs.umass.edu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919C33D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github.com/umassos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hyperlink" Target="https://github.com/umassos/GA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514620A1-B759-A31A-6897-CEE545B8B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21" y="3782424"/>
            <a:ext cx="12072079" cy="105990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u="sng" dirty="0"/>
              <a:t>Walid A. Hanafy</a:t>
            </a:r>
            <a:r>
              <a:rPr lang="en-US" sz="3200" dirty="0"/>
              <a:t>, </a:t>
            </a:r>
            <a:r>
              <a:rPr lang="en-US" sz="3200" dirty="0" err="1"/>
              <a:t>Qianlin</a:t>
            </a:r>
            <a:r>
              <a:rPr lang="en-US" sz="3200" dirty="0"/>
              <a:t> Liang, Noman Bashir, Abel Souza, </a:t>
            </a:r>
          </a:p>
          <a:p>
            <a:pPr algn="ctr"/>
            <a:r>
              <a:rPr lang="en-US" sz="3200" dirty="0"/>
              <a:t>David Irwin, Prashant Shenoy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5DE7F03-D0CC-FD22-BCE2-45D5718E8F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" y="873759"/>
            <a:ext cx="12192000" cy="2590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Going </a:t>
            </a:r>
            <a:r>
              <a:rPr lang="en-US" sz="6000" b="1" u="sng" dirty="0">
                <a:solidFill>
                  <a:schemeClr val="accent6"/>
                </a:solidFill>
              </a:rPr>
              <a:t>Green</a:t>
            </a:r>
            <a:r>
              <a:rPr lang="en-US" sz="6000" dirty="0"/>
              <a:t> (     ) for Less </a:t>
            </a:r>
            <a:r>
              <a:rPr lang="en-US" sz="6000" b="1" u="sng" dirty="0">
                <a:solidFill>
                  <a:schemeClr val="accent6"/>
                </a:solidFill>
              </a:rPr>
              <a:t>Green</a:t>
            </a:r>
            <a:r>
              <a:rPr lang="en-US" sz="6000" dirty="0"/>
              <a:t> (      ): Optimizing the Cost of Reducing Cloud Carbon Emissions.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EAF6B2-C459-B942-C226-0F133BF7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76" y="873760"/>
            <a:ext cx="894893" cy="894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849B38-493D-7B66-EA6F-39B97D073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14" y="873759"/>
            <a:ext cx="894894" cy="8948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AAC144-5DF8-CD82-5DBC-51ACDB0D6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338" y="5690131"/>
            <a:ext cx="2377440" cy="1227727"/>
          </a:xfrm>
          <a:prstGeom prst="rect">
            <a:avLst/>
          </a:prstGeom>
        </p:spPr>
      </p:pic>
      <p:pic>
        <p:nvPicPr>
          <p:cNvPr id="26" name="Picture 14" descr="LASS">
            <a:extLst>
              <a:ext uri="{FF2B5EF4-FFF2-40B4-BE49-F238E27FC236}">
                <a16:creationId xmlns:a16="http://schemas.microsoft.com/office/drawing/2014/main" id="{6D90354F-A2E5-0E43-2A5D-01EAA52E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07" y="6139793"/>
            <a:ext cx="3849093" cy="6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E90B843-0FAF-C3D3-6C64-E33DCCE2D250}"/>
              </a:ext>
            </a:extLst>
          </p:cNvPr>
          <p:cNvGrpSpPr/>
          <p:nvPr/>
        </p:nvGrpSpPr>
        <p:grpSpPr>
          <a:xfrm>
            <a:off x="9650769" y="5702402"/>
            <a:ext cx="2785906" cy="1059904"/>
            <a:chOff x="15942542" y="30970977"/>
            <a:chExt cx="3007497" cy="12052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83B390-8600-2376-22DC-2A2395F62A63}"/>
                </a:ext>
              </a:extLst>
            </p:cNvPr>
            <p:cNvSpPr txBox="1"/>
            <p:nvPr/>
          </p:nvSpPr>
          <p:spPr>
            <a:xfrm>
              <a:off x="15942542" y="31468355"/>
              <a:ext cx="30074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San Diego, CA, USA</a:t>
              </a:r>
            </a:p>
            <a:p>
              <a:pPr algn="ctr"/>
              <a:r>
                <a:rPr lang="en-US" sz="2000" b="1" dirty="0"/>
                <a:t>04/27-05/01</a:t>
              </a:r>
            </a:p>
          </p:txBody>
        </p:sp>
        <p:pic>
          <p:nvPicPr>
            <p:cNvPr id="31" name="Picture 16">
              <a:extLst>
                <a:ext uri="{FF2B5EF4-FFF2-40B4-BE49-F238E27FC236}">
                  <a16:creationId xmlns:a16="http://schemas.microsoft.com/office/drawing/2014/main" id="{C320D29A-2882-FDDC-F32E-08CF409C5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8087" y="30970977"/>
              <a:ext cx="2284900" cy="562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761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FFCE0C-3FBC-3F23-EDA2-0786F76C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Carbon-Performance Trade-off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272D71-44C2-C50A-18EC-B502B8449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Setup:</a:t>
                </a:r>
              </a:p>
              <a:p>
                <a:r>
                  <a:rPr lang="en-US" sz="2000" dirty="0"/>
                  <a:t>Week-long (Alibaba-PAI) workload trace and South Australia carbon intensity trace.</a:t>
                </a:r>
              </a:p>
              <a:p>
                <a:r>
                  <a:rPr lang="en-US" sz="2000" dirty="0"/>
                  <a:t>Maximum Waiting Time:</a:t>
                </a:r>
              </a:p>
              <a:p>
                <a:pPr lvl="1"/>
                <a:r>
                  <a:rPr lang="en-US" sz="1800" dirty="0"/>
                  <a:t>Short jobs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dirty="0"/>
                  <a:t> 2hrs): 6hrs</a:t>
                </a:r>
              </a:p>
              <a:p>
                <a:pPr lvl="1"/>
                <a:r>
                  <a:rPr lang="en-US" sz="1800" dirty="0"/>
                  <a:t>Long jobs (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dirty="0"/>
                  <a:t>2hrs): 24hrs</a:t>
                </a:r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272D71-44C2-C50A-18EC-B502B8449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4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246B6-11A2-785E-8E69-35A1218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C1D755-7AA1-2718-C7F8-2F6BBC9375F4}"/>
              </a:ext>
            </a:extLst>
          </p:cNvPr>
          <p:cNvGrpSpPr/>
          <p:nvPr/>
        </p:nvGrpSpPr>
        <p:grpSpPr>
          <a:xfrm>
            <a:off x="3520440" y="6004028"/>
            <a:ext cx="3056868" cy="495154"/>
            <a:chOff x="4547982" y="6004028"/>
            <a:chExt cx="2029326" cy="4951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7644B7-6BC4-642E-9951-AD65A9ACB79C}"/>
                </a:ext>
              </a:extLst>
            </p:cNvPr>
            <p:cNvSpPr txBox="1"/>
            <p:nvPr/>
          </p:nvSpPr>
          <p:spPr>
            <a:xfrm>
              <a:off x="4547982" y="6129850"/>
              <a:ext cx="20293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Baselines</a:t>
              </a:r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7AF12D69-01CB-A190-10D0-BF5878F045DE}"/>
                </a:ext>
              </a:extLst>
            </p:cNvPr>
            <p:cNvSpPr/>
            <p:nvPr/>
          </p:nvSpPr>
          <p:spPr>
            <a:xfrm rot="5400000">
              <a:off x="5470403" y="5144942"/>
              <a:ext cx="184484" cy="190265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CE450D-A8C9-3FF3-1B6E-2B0FF6474574}"/>
              </a:ext>
            </a:extLst>
          </p:cNvPr>
          <p:cNvGrpSpPr/>
          <p:nvPr/>
        </p:nvGrpSpPr>
        <p:grpSpPr>
          <a:xfrm>
            <a:off x="6768162" y="6024889"/>
            <a:ext cx="2139617" cy="469746"/>
            <a:chOff x="6768162" y="6024889"/>
            <a:chExt cx="2139617" cy="4697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9B9531-4A85-28E4-4EF6-A52969842368}"/>
                </a:ext>
              </a:extLst>
            </p:cNvPr>
            <p:cNvSpPr txBox="1"/>
            <p:nvPr/>
          </p:nvSpPr>
          <p:spPr>
            <a:xfrm>
              <a:off x="6886643" y="6125303"/>
              <a:ext cx="1902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GAIA</a:t>
              </a:r>
              <a:endParaRPr lang="en-US" dirty="0"/>
            </a:p>
          </p:txBody>
        </p: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1D7E4172-D6CF-F36A-E752-E4E8C84CA312}"/>
                </a:ext>
              </a:extLst>
            </p:cNvPr>
            <p:cNvSpPr/>
            <p:nvPr/>
          </p:nvSpPr>
          <p:spPr>
            <a:xfrm rot="5400000">
              <a:off x="7777881" y="5015170"/>
              <a:ext cx="120180" cy="213961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BEFE115C-AB8E-72C6-8791-8D2F41BB8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93794"/>
              </p:ext>
            </p:extLst>
          </p:nvPr>
        </p:nvGraphicFramePr>
        <p:xfrm>
          <a:off x="2545081" y="3622637"/>
          <a:ext cx="8095790" cy="235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4862AFF-037D-F473-62EA-2D2CC3EA4B7E}"/>
              </a:ext>
            </a:extLst>
          </p:cNvPr>
          <p:cNvSpPr/>
          <p:nvPr/>
        </p:nvSpPr>
        <p:spPr>
          <a:xfrm>
            <a:off x="6690360" y="4084320"/>
            <a:ext cx="2217420" cy="1878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orizontal Scroll 12">
            <a:extLst>
              <a:ext uri="{FF2B5EF4-FFF2-40B4-BE49-F238E27FC236}">
                <a16:creationId xmlns:a16="http://schemas.microsoft.com/office/drawing/2014/main" id="{80CF0271-C9FC-CE4E-82AB-173419F06329}"/>
              </a:ext>
            </a:extLst>
          </p:cNvPr>
          <p:cNvSpPr/>
          <p:nvPr/>
        </p:nvSpPr>
        <p:spPr>
          <a:xfrm>
            <a:off x="688167" y="1957590"/>
            <a:ext cx="11309554" cy="3858413"/>
          </a:xfrm>
          <a:prstGeom prst="horizontalScroll">
            <a:avLst>
              <a:gd name="adj" fmla="val 79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Blip>
                <a:blip r:embed="rId5"/>
              </a:buBlip>
            </a:pPr>
            <a:r>
              <a:rPr lang="en-US" sz="3200" i="1" dirty="0"/>
              <a:t>Using coarse grain estimates enables the scheduler to achieve high carbon savings. </a:t>
            </a:r>
          </a:p>
          <a:p>
            <a:pPr marL="515938" indent="-515938">
              <a:buBlip>
                <a:blip r:embed="rId5"/>
              </a:buBlip>
            </a:pPr>
            <a:endParaRPr lang="en-US" sz="3200" i="1" dirty="0"/>
          </a:p>
          <a:p>
            <a:pPr marL="515938" indent="-515938">
              <a:buBlip>
                <a:blip r:embed="rId5"/>
              </a:buBlip>
            </a:pPr>
            <a:r>
              <a:rPr lang="en-US" sz="3200" i="1" dirty="0"/>
              <a:t>Considering both carbon and performance can reduce waiting time by 30% with similar carbon reductions.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005480-A9F4-C861-EAA1-EF340B4FA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23215"/>
              </p:ext>
            </p:extLst>
          </p:nvPr>
        </p:nvGraphicFramePr>
        <p:xfrm>
          <a:off x="-7851774" y="2693369"/>
          <a:ext cx="7685616" cy="21945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842808">
                  <a:extLst>
                    <a:ext uri="{9D8B030D-6E8A-4147-A177-3AD203B41FA5}">
                      <a16:colId xmlns:a16="http://schemas.microsoft.com/office/drawing/2014/main" val="592120151"/>
                    </a:ext>
                  </a:extLst>
                </a:gridCol>
                <a:gridCol w="3842808">
                  <a:extLst>
                    <a:ext uri="{9D8B030D-6E8A-4147-A177-3AD203B41FA5}">
                      <a16:colId xmlns:a16="http://schemas.microsoft.com/office/drawing/2014/main" val="9470131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/>
                        <a:t>Policy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 err="1"/>
                        <a:t>waiting_time</a:t>
                      </a:r>
                      <a:r>
                        <a:rPr lang="en-US" dirty="0"/>
                        <a:t> (h)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968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/>
                        <a:t>NoWait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/>
                        <a:t>0.000674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843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/>
                        <a:t>Wait AWhile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/>
                        <a:t>8.968410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749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/>
                        <a:t>Ecovisor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/>
                        <a:t>7.814073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967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/>
                        <a:t>Lowest-Window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/>
                        <a:t>6.640274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67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/>
                        <a:t>Carbon-Time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/>
                        <a:t>4.725946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009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4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  <p:bldP spid="11" grpId="0" animBg="1"/>
      <p:bldP spid="11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4C5A-DA96-7444-2D00-FF5CB8A6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Carbon-Cost Trade-off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54C3A-A388-BCF0-A444-3E153348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9019"/>
            <a:ext cx="2743200" cy="365125"/>
          </a:xfrm>
        </p:spPr>
        <p:txBody>
          <a:bodyPr/>
          <a:lstStyle/>
          <a:p>
            <a:fld id="{2EC9E497-A521-794A-B730-7F63BB9CA2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3F5F3C-6677-792E-C04A-9D2980F9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31216" y="1286666"/>
            <a:ext cx="4818857" cy="252161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2E878E-138C-2F41-C8E8-42AA79283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84" y="1687552"/>
            <a:ext cx="6404796" cy="4519961"/>
          </a:xfrm>
        </p:spPr>
        <p:txBody>
          <a:bodyPr>
            <a:normAutofit/>
          </a:bodyPr>
          <a:lstStyle/>
          <a:p>
            <a:r>
              <a:rPr lang="en-US" dirty="0"/>
              <a:t>Three operational regimes.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Carbon-Optimal.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Carbon-Cost Trade-off.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Excess Capacity.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Res-First-Carbon-Time policy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47F285E1-4CF0-8291-9F72-9CFD6A407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22653"/>
              </p:ext>
            </p:extLst>
          </p:nvPr>
        </p:nvGraphicFramePr>
        <p:xfrm>
          <a:off x="4987704" y="3843897"/>
          <a:ext cx="7183044" cy="302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ED180B68-32A0-286E-3EA2-B02D4410BD11}"/>
              </a:ext>
            </a:extLst>
          </p:cNvPr>
          <p:cNvGrpSpPr/>
          <p:nvPr/>
        </p:nvGrpSpPr>
        <p:grpSpPr>
          <a:xfrm>
            <a:off x="9911309" y="6111073"/>
            <a:ext cx="1318858" cy="766209"/>
            <a:chOff x="7307451" y="6067586"/>
            <a:chExt cx="1318858" cy="76620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04E5B78-701F-1EBA-4980-65FE2C94F82E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7307451" y="6067586"/>
              <a:ext cx="752101" cy="489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1DBB96-8783-3C36-3D5A-9DDB0E95E24F}"/>
                </a:ext>
              </a:extLst>
            </p:cNvPr>
            <p:cNvSpPr txBox="1"/>
            <p:nvPr/>
          </p:nvSpPr>
          <p:spPr>
            <a:xfrm>
              <a:off x="7492794" y="6556796"/>
              <a:ext cx="1133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Cost-Optimal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29B61A-2596-F19A-59C1-724CE1E3D833}"/>
              </a:ext>
            </a:extLst>
          </p:cNvPr>
          <p:cNvGrpSpPr/>
          <p:nvPr/>
        </p:nvGrpSpPr>
        <p:grpSpPr>
          <a:xfrm>
            <a:off x="6096000" y="4512757"/>
            <a:ext cx="3995391" cy="276999"/>
            <a:chOff x="3420548" y="5781507"/>
            <a:chExt cx="3995391" cy="276999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D7868AD-6CBC-122F-C036-86165DD4E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0548" y="6047014"/>
              <a:ext cx="3995391" cy="114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CC740D-60BF-7A43-5F9F-17FF38AC458D}"/>
                </a:ext>
              </a:extLst>
            </p:cNvPr>
            <p:cNvSpPr txBox="1"/>
            <p:nvPr/>
          </p:nvSpPr>
          <p:spPr>
            <a:xfrm>
              <a:off x="4455764" y="5781507"/>
              <a:ext cx="1841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Carbon-Cost Trade-off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98819C6-C2B2-3FC4-2384-D412C89A36B1}"/>
              </a:ext>
            </a:extLst>
          </p:cNvPr>
          <p:cNvSpPr/>
          <p:nvPr/>
        </p:nvSpPr>
        <p:spPr>
          <a:xfrm>
            <a:off x="11528377" y="4235465"/>
            <a:ext cx="638014" cy="2209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orizontal Scroll 29">
            <a:extLst>
              <a:ext uri="{FF2B5EF4-FFF2-40B4-BE49-F238E27FC236}">
                <a16:creationId xmlns:a16="http://schemas.microsoft.com/office/drawing/2014/main" id="{8AD432C2-A9BD-A48C-8549-45C71D8D0548}"/>
              </a:ext>
            </a:extLst>
          </p:cNvPr>
          <p:cNvSpPr/>
          <p:nvPr/>
        </p:nvSpPr>
        <p:spPr>
          <a:xfrm>
            <a:off x="441223" y="1823883"/>
            <a:ext cx="11309554" cy="3858413"/>
          </a:xfrm>
          <a:prstGeom prst="horizontalScroll">
            <a:avLst>
              <a:gd name="adj" fmla="val 79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Blip>
                <a:blip r:embed="rId5"/>
              </a:buBlip>
            </a:pPr>
            <a:r>
              <a:rPr lang="en-US" sz="3200" i="1" dirty="0"/>
              <a:t>Reserved capacity sets the carbon-cost trade-off.</a:t>
            </a:r>
          </a:p>
          <a:p>
            <a:endParaRPr lang="en-US" sz="3200" i="1" dirty="0">
              <a:solidFill>
                <a:schemeClr val="tx1"/>
              </a:solidFill>
            </a:endParaRPr>
          </a:p>
          <a:p>
            <a:pPr marL="515938" indent="-515938">
              <a:buBlip>
                <a:blip r:embed="rId5"/>
              </a:buBlip>
            </a:pPr>
            <a:r>
              <a:rPr lang="en-US" sz="3200" i="1" dirty="0">
                <a:solidFill>
                  <a:schemeClr val="tx1"/>
                </a:solidFill>
              </a:rPr>
              <a:t>Utilizing the right amount of reserved instances balances the carbon-cost trade-off.</a:t>
            </a:r>
          </a:p>
        </p:txBody>
      </p:sp>
    </p:spTree>
    <p:extLst>
      <p:ext uri="{BB962C8B-B14F-4D97-AF65-F5344CB8AC3E}">
        <p14:creationId xmlns:p14="http://schemas.microsoft.com/office/powerpoint/2010/main" val="4067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1311-7FDC-1B19-7542-28F7C9CC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13E24-A1BD-407C-4049-49CA5F83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140FD73-7852-7BD3-C6B3-1F65742B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85" y="1687552"/>
            <a:ext cx="6672416" cy="45199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Year-long simulations using South Australia carbon intensity trace.</a:t>
            </a:r>
          </a:p>
          <a:p>
            <a:pPr>
              <a:lnSpc>
                <a:spcPct val="150000"/>
              </a:lnSpc>
            </a:pPr>
            <a:r>
              <a:rPr lang="en-US" dirty="0"/>
              <a:t>Reserved Capacity = mean demand.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Ecovisor</a:t>
            </a:r>
            <a:r>
              <a:rPr lang="en-US" dirty="0"/>
              <a:t> reduces emissions by up </a:t>
            </a:r>
            <a:br>
              <a:rPr lang="en-US" dirty="0"/>
            </a:br>
            <a:r>
              <a:rPr lang="en-US" dirty="0"/>
              <a:t>to </a:t>
            </a:r>
            <a:r>
              <a:rPr lang="en-US" b="1" dirty="0"/>
              <a:t>26%</a:t>
            </a:r>
            <a:r>
              <a:rPr lang="en-US" dirty="0"/>
              <a:t> but yields the highest costs.</a:t>
            </a:r>
          </a:p>
          <a:p>
            <a:pPr>
              <a:lnSpc>
                <a:spcPct val="150000"/>
              </a:lnSpc>
            </a:pPr>
            <a:r>
              <a:rPr lang="en-US" dirty="0"/>
              <a:t>RES-First-Carbon-Time reduces carbon emissions with minor cost overhead.</a:t>
            </a:r>
            <a:endParaRPr lang="en-US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92C4CF-E8F6-1B98-3639-FDB97FF8D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343208"/>
              </p:ext>
            </p:extLst>
          </p:nvPr>
        </p:nvGraphicFramePr>
        <p:xfrm>
          <a:off x="7602593" y="373934"/>
          <a:ext cx="4044285" cy="357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C12013-6D9B-4C22-AB8F-42553337C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924776"/>
              </p:ext>
            </p:extLst>
          </p:nvPr>
        </p:nvGraphicFramePr>
        <p:xfrm>
          <a:off x="7580470" y="3868830"/>
          <a:ext cx="4274206" cy="29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9E8EB719-BEC0-4AF3-FDBE-B9B8762CC1F2}"/>
              </a:ext>
            </a:extLst>
          </p:cNvPr>
          <p:cNvSpPr/>
          <p:nvPr/>
        </p:nvSpPr>
        <p:spPr>
          <a:xfrm>
            <a:off x="545122" y="1765372"/>
            <a:ext cx="11309554" cy="3858413"/>
          </a:xfrm>
          <a:prstGeom prst="horizontalScroll">
            <a:avLst>
              <a:gd name="adj" fmla="val 79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Blip>
                <a:blip r:embed="rId5"/>
              </a:buBlip>
            </a:pPr>
            <a:r>
              <a:rPr lang="en-US" sz="3200" i="1" dirty="0"/>
              <a:t>The trade-off varies with demand characteristics.</a:t>
            </a:r>
          </a:p>
          <a:p>
            <a:pPr marL="515938" indent="-515938">
              <a:buBlip>
                <a:blip r:embed="rId5"/>
              </a:buBlip>
            </a:pPr>
            <a:endParaRPr lang="en-US" sz="3200" dirty="0">
              <a:solidFill>
                <a:schemeClr val="tx1"/>
              </a:solidFill>
            </a:endParaRPr>
          </a:p>
          <a:p>
            <a:pPr marL="515938" indent="-515938">
              <a:buBlip>
                <a:blip r:embed="rId5"/>
              </a:buBlip>
            </a:pPr>
            <a:r>
              <a:rPr lang="en-US" sz="3200" i="1" dirty="0"/>
              <a:t>Reserving the mean demand can decrease carbon emissions for small cost overhead.</a:t>
            </a:r>
          </a:p>
        </p:txBody>
      </p:sp>
    </p:spTree>
    <p:extLst>
      <p:ext uri="{BB962C8B-B14F-4D97-AF65-F5344CB8AC3E}">
        <p14:creationId xmlns:p14="http://schemas.microsoft.com/office/powerpoint/2010/main" val="34531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El"/>
        </p:bldSub>
      </p:bldGraphic>
      <p:bldGraphic spid="6" grpId="0" uiExpand="1">
        <p:bldSub>
          <a:bldChart bld="categoryEl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3176-1D9D-37BD-2116-37D3750F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8FE5-9E69-99FF-B09B-9573A7F1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2CFB5A-3C30-0DE6-7A93-9F67636AC300}"/>
              </a:ext>
            </a:extLst>
          </p:cNvPr>
          <p:cNvGrpSpPr/>
          <p:nvPr/>
        </p:nvGrpSpPr>
        <p:grpSpPr>
          <a:xfrm>
            <a:off x="-192084" y="1713649"/>
            <a:ext cx="4129868" cy="3325724"/>
            <a:chOff x="80917" y="1571700"/>
            <a:chExt cx="4129868" cy="332572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8D1055-CB77-F3AD-15A6-616990087BF8}"/>
                </a:ext>
              </a:extLst>
            </p:cNvPr>
            <p:cNvGrpSpPr/>
            <p:nvPr/>
          </p:nvGrpSpPr>
          <p:grpSpPr>
            <a:xfrm>
              <a:off x="80917" y="2316016"/>
              <a:ext cx="4129868" cy="2581408"/>
              <a:chOff x="5734587" y="1840444"/>
              <a:chExt cx="5229622" cy="3268818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1C3A090-0544-EEAA-47E3-814F7BF194D6}"/>
                  </a:ext>
                </a:extLst>
              </p:cNvPr>
              <p:cNvGrpSpPr/>
              <p:nvPr/>
            </p:nvGrpSpPr>
            <p:grpSpPr>
              <a:xfrm>
                <a:off x="5734587" y="1840444"/>
                <a:ext cx="5229622" cy="3268818"/>
                <a:chOff x="5734587" y="1840444"/>
                <a:chExt cx="5229622" cy="3268818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25BB3D-0E18-916D-8A5D-269CF8B4ED02}"/>
                    </a:ext>
                  </a:extLst>
                </p:cNvPr>
                <p:cNvSpPr txBox="1"/>
                <p:nvPr/>
              </p:nvSpPr>
              <p:spPr>
                <a:xfrm>
                  <a:off x="5734587" y="2522900"/>
                  <a:ext cx="2551404" cy="818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Waiting </a:t>
                  </a:r>
                  <a:br>
                    <a:rPr lang="en-US" dirty="0"/>
                  </a:br>
                  <a:r>
                    <a:rPr lang="en-US" dirty="0"/>
                    <a:t>Time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5B9181F-5990-0D75-302B-A4BC1FB644C9}"/>
                    </a:ext>
                  </a:extLst>
                </p:cNvPr>
                <p:cNvSpPr txBox="1"/>
                <p:nvPr/>
              </p:nvSpPr>
              <p:spPr>
                <a:xfrm>
                  <a:off x="9353011" y="2577618"/>
                  <a:ext cx="1611198" cy="818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Idle Resources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348641A-07BA-0EF2-0161-98FBAEC6F162}"/>
                    </a:ext>
                  </a:extLst>
                </p:cNvPr>
                <p:cNvSpPr/>
                <p:nvPr/>
              </p:nvSpPr>
              <p:spPr>
                <a:xfrm>
                  <a:off x="7730277" y="1840444"/>
                  <a:ext cx="1501072" cy="1501072"/>
                </a:xfrm>
                <a:prstGeom prst="ellipse">
                  <a:avLst/>
                </a:prstGeom>
                <a:ln w="57150"/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CO</a:t>
                  </a:r>
                  <a:r>
                    <a:rPr lang="en-US" sz="2400" baseline="-25000" dirty="0"/>
                    <a:t>2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84C1530-C8B1-DD9A-FC28-BAF52A361170}"/>
                    </a:ext>
                  </a:extLst>
                </p:cNvPr>
                <p:cNvSpPr/>
                <p:nvPr/>
              </p:nvSpPr>
              <p:spPr>
                <a:xfrm>
                  <a:off x="6103883" y="3602945"/>
                  <a:ext cx="1501072" cy="1501072"/>
                </a:xfrm>
                <a:prstGeom prst="ellipse">
                  <a:avLst/>
                </a:prstGeom>
                <a:solidFill>
                  <a:srgbClr val="00B0F0"/>
                </a:solidFill>
                <a:ln w="571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/>
                    <a:t>Perf.</a:t>
                  </a:r>
                  <a:endParaRPr lang="en-US" sz="2000" baseline="-25000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23D1893-B2F6-81A7-BBC0-8275AD45DBF1}"/>
                    </a:ext>
                  </a:extLst>
                </p:cNvPr>
                <p:cNvSpPr/>
                <p:nvPr/>
              </p:nvSpPr>
              <p:spPr>
                <a:xfrm>
                  <a:off x="9298160" y="3608190"/>
                  <a:ext cx="1501072" cy="1501072"/>
                </a:xfrm>
                <a:prstGeom prst="ellipse">
                  <a:avLst/>
                </a:prstGeom>
                <a:ln w="57150"/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Cost</a:t>
                  </a:r>
                  <a:endParaRPr lang="en-US" sz="2400" baseline="-25000" dirty="0"/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FC1764B-874D-9B72-65C7-B23EA9691A03}"/>
                  </a:ext>
                </a:extLst>
              </p:cNvPr>
              <p:cNvCxnSpPr>
                <a:cxnSpLocks/>
                <a:stCxn id="28" idx="3"/>
                <a:endCxn id="29" idx="7"/>
              </p:cNvCxnSpPr>
              <p:nvPr/>
            </p:nvCxnSpPr>
            <p:spPr>
              <a:xfrm flipH="1">
                <a:off x="7385128" y="3121689"/>
                <a:ext cx="564977" cy="701083"/>
              </a:xfrm>
              <a:prstGeom prst="line">
                <a:avLst/>
              </a:prstGeom>
              <a:ln w="57150"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8910EBD-8F7A-615C-D80A-B921AD171830}"/>
                  </a:ext>
                </a:extLst>
              </p:cNvPr>
              <p:cNvCxnSpPr>
                <a:cxnSpLocks/>
                <a:stCxn id="28" idx="5"/>
                <a:endCxn id="30" idx="1"/>
              </p:cNvCxnSpPr>
              <p:nvPr/>
            </p:nvCxnSpPr>
            <p:spPr>
              <a:xfrm>
                <a:off x="9011523" y="3121689"/>
                <a:ext cx="506465" cy="706328"/>
              </a:xfrm>
              <a:prstGeom prst="line">
                <a:avLst/>
              </a:prstGeom>
              <a:ln w="57150"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E151DF-53DF-5C4A-9DEE-7AD163F1DC28}"/>
                </a:ext>
              </a:extLst>
            </p:cNvPr>
            <p:cNvSpPr txBox="1"/>
            <p:nvPr/>
          </p:nvSpPr>
          <p:spPr>
            <a:xfrm>
              <a:off x="1038999" y="1571700"/>
              <a:ext cx="2181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Trade-offs</a:t>
              </a:r>
              <a:endParaRPr lang="en-US" sz="3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D85D72-EB52-EE3B-61DA-2DA4D687B2B0}"/>
              </a:ext>
            </a:extLst>
          </p:cNvPr>
          <p:cNvGrpSpPr/>
          <p:nvPr/>
        </p:nvGrpSpPr>
        <p:grpSpPr>
          <a:xfrm>
            <a:off x="5139815" y="1486195"/>
            <a:ext cx="2341044" cy="3792848"/>
            <a:chOff x="5322486" y="1410439"/>
            <a:chExt cx="2341044" cy="37928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0A4D25A-E492-BF25-2276-FAE9D284261D}"/>
                </a:ext>
              </a:extLst>
            </p:cNvPr>
            <p:cNvGrpSpPr/>
            <p:nvPr/>
          </p:nvGrpSpPr>
          <p:grpSpPr>
            <a:xfrm>
              <a:off x="5322486" y="1410439"/>
              <a:ext cx="2341044" cy="3338978"/>
              <a:chOff x="5115921" y="1722508"/>
              <a:chExt cx="2341044" cy="333897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0BD832F-8D46-7887-47A2-080C2A330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5115921" y="2720442"/>
                <a:ext cx="2341044" cy="2341044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9E2068-AD8E-59CE-9033-3902235A0F3F}"/>
                  </a:ext>
                </a:extLst>
              </p:cNvPr>
              <p:cNvSpPr txBox="1"/>
              <p:nvPr/>
            </p:nvSpPr>
            <p:spPr>
              <a:xfrm>
                <a:off x="5430635" y="1722508"/>
                <a:ext cx="1711616" cy="926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70000"/>
                  </a:lnSpc>
                </a:pPr>
                <a:r>
                  <a:rPr lang="en-US" sz="3600" dirty="0"/>
                  <a:t>GAIA</a:t>
                </a:r>
                <a:endParaRPr lang="en-US" sz="32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FACD5D-E1B4-C932-253B-37E343FE2064}"/>
                </a:ext>
              </a:extLst>
            </p:cNvPr>
            <p:cNvSpPr txBox="1"/>
            <p:nvPr/>
          </p:nvSpPr>
          <p:spPr>
            <a:xfrm>
              <a:off x="5322486" y="4803177"/>
              <a:ext cx="234104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Design and Policies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46E932-290D-AEE4-97B5-9D16A2BAB67B}"/>
              </a:ext>
            </a:extLst>
          </p:cNvPr>
          <p:cNvGrpSpPr/>
          <p:nvPr/>
        </p:nvGrpSpPr>
        <p:grpSpPr>
          <a:xfrm>
            <a:off x="9008921" y="1624055"/>
            <a:ext cx="2842211" cy="3617892"/>
            <a:chOff x="9008921" y="1624055"/>
            <a:chExt cx="2842211" cy="361789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30DBA4C-4971-BA74-0275-2106092A6DCA}"/>
                </a:ext>
              </a:extLst>
            </p:cNvPr>
            <p:cNvGrpSpPr/>
            <p:nvPr/>
          </p:nvGrpSpPr>
          <p:grpSpPr>
            <a:xfrm>
              <a:off x="9166124" y="1624055"/>
              <a:ext cx="2527804" cy="3201118"/>
              <a:chOff x="8667608" y="1331041"/>
              <a:chExt cx="2588403" cy="3277856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3C40B9B-B2AC-602B-CE46-80AD6690D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7608" y="2020493"/>
                <a:ext cx="2588403" cy="2588404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EE9D70-0DDB-84A0-B0BE-47FFD6DB695B}"/>
                  </a:ext>
                </a:extLst>
              </p:cNvPr>
              <p:cNvSpPr txBox="1"/>
              <p:nvPr/>
            </p:nvSpPr>
            <p:spPr>
              <a:xfrm>
                <a:off x="9067985" y="1331041"/>
                <a:ext cx="1787651" cy="661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Insights</a:t>
                </a:r>
                <a:endParaRPr lang="en-US" sz="3200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2DF1C0-48C5-49C1-FDC3-3B90C2DD80CD}"/>
                </a:ext>
              </a:extLst>
            </p:cNvPr>
            <p:cNvSpPr txBox="1"/>
            <p:nvPr/>
          </p:nvSpPr>
          <p:spPr>
            <a:xfrm>
              <a:off x="9008921" y="4841837"/>
              <a:ext cx="28422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Balancing the Trade-offs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9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FF29E-FDBB-29A0-C022-AC4AEC4E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A blue and green square with white letters&#10;&#10;Description automatically generated">
            <a:extLst>
              <a:ext uri="{FF2B5EF4-FFF2-40B4-BE49-F238E27FC236}">
                <a16:creationId xmlns:a16="http://schemas.microsoft.com/office/drawing/2014/main" id="{63517C16-43BA-1B6A-4C7E-1CF12EA5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80" y="15785"/>
            <a:ext cx="7149841" cy="68306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525BEC-4AC0-70CB-2A25-9FD69A6EEFAC}"/>
              </a:ext>
            </a:extLst>
          </p:cNvPr>
          <p:cNvGrpSpPr/>
          <p:nvPr/>
        </p:nvGrpSpPr>
        <p:grpSpPr>
          <a:xfrm>
            <a:off x="9123478" y="1800399"/>
            <a:ext cx="3133842" cy="4178634"/>
            <a:chOff x="16881590" y="30235421"/>
            <a:chExt cx="2307204" cy="3076343"/>
          </a:xfrm>
        </p:grpSpPr>
        <p:pic>
          <p:nvPicPr>
            <p:cNvPr id="11" name="Picture 10" descr="A qr code with green squares&#10;&#10;Description automatically generated">
              <a:extLst>
                <a:ext uri="{FF2B5EF4-FFF2-40B4-BE49-F238E27FC236}">
                  <a16:creationId xmlns:a16="http://schemas.microsoft.com/office/drawing/2014/main" id="{40B2732D-2040-31B5-54AE-B52D6AC04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81590" y="30235421"/>
              <a:ext cx="2259118" cy="225911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F64A1F-F770-ADEC-CD8B-8C4C302FFD4A}"/>
                </a:ext>
              </a:extLst>
            </p:cNvPr>
            <p:cNvSpPr txBox="1"/>
            <p:nvPr/>
          </p:nvSpPr>
          <p:spPr>
            <a:xfrm>
              <a:off x="16929676" y="32726989"/>
              <a:ext cx="22591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Full Paper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6BD5AE-3FB3-8549-8DA6-9C12435EBBA8}"/>
              </a:ext>
            </a:extLst>
          </p:cNvPr>
          <p:cNvGrpSpPr/>
          <p:nvPr/>
        </p:nvGrpSpPr>
        <p:grpSpPr>
          <a:xfrm>
            <a:off x="17884" y="1954627"/>
            <a:ext cx="3009404" cy="3717868"/>
            <a:chOff x="376291" y="30208993"/>
            <a:chExt cx="2259118" cy="2790953"/>
          </a:xfrm>
        </p:grpSpPr>
        <p:pic>
          <p:nvPicPr>
            <p:cNvPr id="14" name="Picture 13" descr="A qr code with a logo&#10;&#10;Description automatically generated">
              <a:extLst>
                <a:ext uri="{FF2B5EF4-FFF2-40B4-BE49-F238E27FC236}">
                  <a16:creationId xmlns:a16="http://schemas.microsoft.com/office/drawing/2014/main" id="{9043CC87-90CB-49BC-9107-F6C64728F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291" y="30208993"/>
              <a:ext cx="2259118" cy="225911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321C8-CE4D-0561-957B-4968D9AA2F6C}"/>
                </a:ext>
              </a:extLst>
            </p:cNvPr>
            <p:cNvSpPr txBox="1"/>
            <p:nvPr/>
          </p:nvSpPr>
          <p:spPr>
            <a:xfrm>
              <a:off x="461341" y="32560963"/>
              <a:ext cx="2089018" cy="438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My Web Page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C3D72E-5FD8-0886-6528-4744FCE10411}"/>
              </a:ext>
            </a:extLst>
          </p:cNvPr>
          <p:cNvSpPr txBox="1"/>
          <p:nvPr/>
        </p:nvSpPr>
        <p:spPr>
          <a:xfrm>
            <a:off x="3519662" y="5286535"/>
            <a:ext cx="5152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Walid A. Hanafy</a:t>
            </a:r>
          </a:p>
          <a:p>
            <a:pPr algn="ctr"/>
            <a:r>
              <a:rPr lang="en-US" sz="2000" dirty="0"/>
              <a:t>PhD Candidate - UMass Amherst</a:t>
            </a:r>
          </a:p>
          <a:p>
            <a:pPr algn="ctr"/>
            <a:r>
              <a:rPr lang="en-US" sz="2800" dirty="0">
                <a:hlinkClick r:id="rId6"/>
              </a:rPr>
              <a:t>whanafy@cs.umass.edu</a:t>
            </a:r>
            <a:r>
              <a:rPr lang="en-US" sz="28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F33250-671C-8688-8FCD-2A379C6C9011}"/>
              </a:ext>
            </a:extLst>
          </p:cNvPr>
          <p:cNvSpPr txBox="1"/>
          <p:nvPr/>
        </p:nvSpPr>
        <p:spPr>
          <a:xfrm>
            <a:off x="3341290" y="92583"/>
            <a:ext cx="4833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Edwardian Script ITC" panose="030303020407070D0804" pitchFamily="66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7895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D2584-BB27-AF45-7CB2-3EABD625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Computing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99E3BA-6EFD-6AD0-AAAA-519E21A1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2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8EA3FE-570E-D04F-6F73-54884FC19364}"/>
              </a:ext>
            </a:extLst>
          </p:cNvPr>
          <p:cNvSpPr txBox="1"/>
          <p:nvPr/>
        </p:nvSpPr>
        <p:spPr>
          <a:xfrm>
            <a:off x="151200" y="6501577"/>
            <a:ext cx="1172568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baseline="30000" dirty="0">
                <a:latin typeface="Arial" panose="020B0604020202020204" pitchFamily="34" charset="0"/>
              </a:rPr>
              <a:t>1</a:t>
            </a:r>
            <a:r>
              <a:rPr lang="en-US" sz="1067" dirty="0">
                <a:latin typeface="Arial" panose="020B0604020202020204" pitchFamily="34" charset="0"/>
              </a:rPr>
              <a:t> Andrae, A.S.G.; </a:t>
            </a:r>
            <a:r>
              <a:rPr lang="en-US" sz="1067" dirty="0" err="1">
                <a:latin typeface="Arial" panose="020B0604020202020204" pitchFamily="34" charset="0"/>
              </a:rPr>
              <a:t>Edler</a:t>
            </a:r>
            <a:r>
              <a:rPr lang="en-US" sz="1067" dirty="0">
                <a:latin typeface="Arial" panose="020B0604020202020204" pitchFamily="34" charset="0"/>
              </a:rPr>
              <a:t>, T. On Global Electricity Usage of Communication Technology: Trends to 2030</a:t>
            </a:r>
            <a:endParaRPr lang="en-US" sz="1067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403B8E-2E0F-E3C5-A3AA-598BDFC0B3E3}"/>
              </a:ext>
            </a:extLst>
          </p:cNvPr>
          <p:cNvGrpSpPr/>
          <p:nvPr/>
        </p:nvGrpSpPr>
        <p:grpSpPr>
          <a:xfrm>
            <a:off x="212289" y="2009584"/>
            <a:ext cx="4192251" cy="3920969"/>
            <a:chOff x="72435" y="1502518"/>
            <a:chExt cx="3144188" cy="208648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DC7BAE-E5CC-3879-0633-A1A9067A98DC}"/>
                </a:ext>
              </a:extLst>
            </p:cNvPr>
            <p:cNvSpPr txBox="1"/>
            <p:nvPr/>
          </p:nvSpPr>
          <p:spPr>
            <a:xfrm>
              <a:off x="72435" y="1502518"/>
              <a:ext cx="3144188" cy="4422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Datacenter energy demand </a:t>
              </a:r>
              <a:br>
                <a:rPr lang="en-US" sz="2400" dirty="0"/>
              </a:br>
              <a:r>
                <a:rPr lang="en-US" sz="2400" dirty="0"/>
                <a:t>is on the rise.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9522BE-A9B2-119F-643A-FE054460AF55}"/>
                </a:ext>
              </a:extLst>
            </p:cNvPr>
            <p:cNvSpPr txBox="1"/>
            <p:nvPr/>
          </p:nvSpPr>
          <p:spPr>
            <a:xfrm>
              <a:off x="72435" y="2295153"/>
              <a:ext cx="2975303" cy="1293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800" dirty="0"/>
                <a:t>8% </a:t>
              </a:r>
              <a:br>
                <a:rPr lang="en-US" sz="2667" dirty="0"/>
              </a:br>
              <a:r>
                <a:rPr lang="en-US" sz="2400" dirty="0"/>
                <a:t>Global Energy by 2030</a:t>
              </a:r>
              <a:r>
                <a:rPr lang="en-US" sz="2400" baseline="30000" dirty="0"/>
                <a:t>1</a:t>
              </a:r>
              <a:r>
                <a:rPr lang="en-US" sz="2400" dirty="0"/>
                <a:t>.</a:t>
              </a:r>
              <a:endParaRPr lang="en-US" sz="2667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F167E7-2FF0-CA90-8265-9E3D6512A347}"/>
              </a:ext>
            </a:extLst>
          </p:cNvPr>
          <p:cNvGrpSpPr/>
          <p:nvPr/>
        </p:nvGrpSpPr>
        <p:grpSpPr>
          <a:xfrm>
            <a:off x="4509649" y="1995745"/>
            <a:ext cx="3521988" cy="4260892"/>
            <a:chOff x="3382236" y="1496808"/>
            <a:chExt cx="2641491" cy="319566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57C786-64F0-D1F4-01AF-1C1B7BB39758}"/>
                </a:ext>
              </a:extLst>
            </p:cNvPr>
            <p:cNvSpPr txBox="1"/>
            <p:nvPr/>
          </p:nvSpPr>
          <p:spPr>
            <a:xfrm>
              <a:off x="3382236" y="1496808"/>
              <a:ext cx="2641491" cy="623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AB5400"/>
                  </a:solidFill>
                </a:rPr>
                <a:t>Environmental effects are what really matters.</a:t>
              </a:r>
            </a:p>
          </p:txBody>
        </p:sp>
        <p:pic>
          <p:nvPicPr>
            <p:cNvPr id="22" name="Picture 21" descr="A black background with a black square&#10;&#10;Description automatically generated">
              <a:extLst>
                <a:ext uri="{FF2B5EF4-FFF2-40B4-BE49-F238E27FC236}">
                  <a16:creationId xmlns:a16="http://schemas.microsoft.com/office/drawing/2014/main" id="{D2BF3422-6866-441A-2DCE-F0AACCD48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61208" y="2470893"/>
              <a:ext cx="2221584" cy="222158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D0025-626D-7470-C5C8-69AF1DD7AC56}"/>
              </a:ext>
            </a:extLst>
          </p:cNvPr>
          <p:cNvGrpSpPr/>
          <p:nvPr/>
        </p:nvGrpSpPr>
        <p:grpSpPr>
          <a:xfrm>
            <a:off x="8326288" y="2001177"/>
            <a:ext cx="3865712" cy="4194608"/>
            <a:chOff x="8326288" y="2001177"/>
            <a:chExt cx="3865712" cy="41946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FA30F3-D469-9B83-CAB5-18729178C8BF}"/>
                </a:ext>
              </a:extLst>
            </p:cNvPr>
            <p:cNvSpPr txBox="1"/>
            <p:nvPr/>
          </p:nvSpPr>
          <p:spPr>
            <a:xfrm>
              <a:off x="8326288" y="2001177"/>
              <a:ext cx="386571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6"/>
                  </a:solidFill>
                </a:rPr>
                <a:t>Carbon-free electricity grids are a distant goal.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A85B53-54A9-1574-B85C-181AE67E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885173" y="3543903"/>
              <a:ext cx="2747941" cy="2651882"/>
            </a:xfrm>
            <a:prstGeom prst="rect">
              <a:avLst/>
            </a:prstGeom>
          </p:spPr>
        </p:pic>
      </p:grpSp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3989F7A5-9F9F-969F-8A78-1DA8364DF918}"/>
              </a:ext>
            </a:extLst>
          </p:cNvPr>
          <p:cNvSpPr/>
          <p:nvPr/>
        </p:nvSpPr>
        <p:spPr>
          <a:xfrm>
            <a:off x="462359" y="2402860"/>
            <a:ext cx="11517352" cy="31750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Solution: Minimize Carbon footprint </a:t>
            </a:r>
            <a:br>
              <a:rPr lang="en-US" sz="4400" dirty="0"/>
            </a:br>
            <a:r>
              <a:rPr lang="en-US" sz="4400" dirty="0"/>
              <a:t>of computing</a:t>
            </a:r>
          </a:p>
        </p:txBody>
      </p:sp>
    </p:spTree>
    <p:extLst>
      <p:ext uri="{BB962C8B-B14F-4D97-AF65-F5344CB8AC3E}">
        <p14:creationId xmlns:p14="http://schemas.microsoft.com/office/powerpoint/2010/main" val="24429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93AD-5391-67A1-B014-7E09F449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carbon intensity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7C66-06F1-EA8B-8965-401417C3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Carbon intensity exhibits temporal variations.</a:t>
            </a:r>
          </a:p>
          <a:p>
            <a:r>
              <a:rPr lang="en-US" dirty="0"/>
              <a:t>Users delay </a:t>
            </a:r>
            <a:r>
              <a:rPr lang="en-US" b="1" i="1" dirty="0"/>
              <a:t>batch workloads</a:t>
            </a:r>
            <a:r>
              <a:rPr lang="en-US" dirty="0"/>
              <a:t> to low-carbon periods.</a:t>
            </a:r>
          </a:p>
          <a:p>
            <a:r>
              <a:rPr lang="en-US" dirty="0"/>
              <a:t>Recent work: Wait Awhile, </a:t>
            </a:r>
            <a:r>
              <a:rPr lang="en-US" dirty="0" err="1"/>
              <a:t>Ecovisor</a:t>
            </a:r>
            <a:r>
              <a:rPr lang="en-US" dirty="0"/>
              <a:t>, CarbonScaler.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7FB5C-C649-E25C-2A83-89CFB46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5B779-CE44-100A-8A1C-00BDD33A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65" y="3382531"/>
            <a:ext cx="9420447" cy="3281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E8995-3703-F6F3-7BBE-835A8EB3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565" y="3747944"/>
            <a:ext cx="824053" cy="824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F31FD-B9B8-881C-FB63-648E812A6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291" y="3747944"/>
            <a:ext cx="824053" cy="824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7396BC-C8C5-1879-A7FC-879B10EA0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017" y="3747944"/>
            <a:ext cx="824053" cy="824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E03CC-2E1F-D8DB-7390-8E20C3B11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976" y="5466839"/>
            <a:ext cx="696732" cy="696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F7205-81C2-432F-F891-214357FF8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051" y="5466839"/>
            <a:ext cx="696732" cy="6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230F-9DF5-7176-F850-B4A5DD9B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Carbon-Performance Trade-off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EAF86-4163-96B8-42A5-D998795E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F93373-B08B-0022-616B-2738D345A479}"/>
              </a:ext>
            </a:extLst>
          </p:cNvPr>
          <p:cNvGrpSpPr/>
          <p:nvPr/>
        </p:nvGrpSpPr>
        <p:grpSpPr>
          <a:xfrm>
            <a:off x="216059" y="1939638"/>
            <a:ext cx="8477205" cy="3981534"/>
            <a:chOff x="216059" y="1939638"/>
            <a:chExt cx="8477205" cy="3981534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E74CF40-FDBF-5E3B-390F-D0CF64FF5A65}"/>
                </a:ext>
              </a:extLst>
            </p:cNvPr>
            <p:cNvSpPr/>
            <p:nvPr/>
          </p:nvSpPr>
          <p:spPr>
            <a:xfrm>
              <a:off x="910807" y="2526532"/>
              <a:ext cx="5892800" cy="2613414"/>
            </a:xfrm>
            <a:custGeom>
              <a:avLst/>
              <a:gdLst>
                <a:gd name="connsiteX0" fmla="*/ 0 w 10325100"/>
                <a:gd name="connsiteY0" fmla="*/ 0 h 1908830"/>
                <a:gd name="connsiteX1" fmla="*/ 7861300 w 10325100"/>
                <a:gd name="connsiteY1" fmla="*/ 1905000 h 1908830"/>
                <a:gd name="connsiteX2" fmla="*/ 10325100 w 10325100"/>
                <a:gd name="connsiteY2" fmla="*/ 393700 h 19088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2554937"/>
                <a:gd name="connsiteX1" fmla="*/ 4508500 w 7747000"/>
                <a:gd name="connsiteY1" fmla="*/ 2527300 h 2554937"/>
                <a:gd name="connsiteX2" fmla="*/ 7747000 w 7747000"/>
                <a:gd name="connsiteY2" fmla="*/ 1816100 h 2554937"/>
                <a:gd name="connsiteX0" fmla="*/ 0 w 7747000"/>
                <a:gd name="connsiteY0" fmla="*/ 0 h 2664001"/>
                <a:gd name="connsiteX1" fmla="*/ 4508500 w 7747000"/>
                <a:gd name="connsiteY1" fmla="*/ 2527300 h 2664001"/>
                <a:gd name="connsiteX2" fmla="*/ 7747000 w 7747000"/>
                <a:gd name="connsiteY2" fmla="*/ 1816100 h 2664001"/>
                <a:gd name="connsiteX0" fmla="*/ 0 w 7747000"/>
                <a:gd name="connsiteY0" fmla="*/ 0 h 2625271"/>
                <a:gd name="connsiteX1" fmla="*/ 4508500 w 7747000"/>
                <a:gd name="connsiteY1" fmla="*/ 2527300 h 2625271"/>
                <a:gd name="connsiteX2" fmla="*/ 7747000 w 7747000"/>
                <a:gd name="connsiteY2" fmla="*/ 1816100 h 2625271"/>
                <a:gd name="connsiteX0" fmla="*/ 0 w 7747000"/>
                <a:gd name="connsiteY0" fmla="*/ 0 h 2591811"/>
                <a:gd name="connsiteX1" fmla="*/ 4483100 w 7747000"/>
                <a:gd name="connsiteY1" fmla="*/ 2489200 h 2591811"/>
                <a:gd name="connsiteX2" fmla="*/ 7747000 w 7747000"/>
                <a:gd name="connsiteY2" fmla="*/ 1816100 h 2591811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835554"/>
                <a:gd name="connsiteY0" fmla="*/ 0 h 2506080"/>
                <a:gd name="connsiteX1" fmla="*/ 4571654 w 7835554"/>
                <a:gd name="connsiteY1" fmla="*/ 2443481 h 2506080"/>
                <a:gd name="connsiteX2" fmla="*/ 7835554 w 7835554"/>
                <a:gd name="connsiteY2" fmla="*/ 1770381 h 2506080"/>
                <a:gd name="connsiteX0" fmla="*/ 0 w 7835554"/>
                <a:gd name="connsiteY0" fmla="*/ 25989 h 2532069"/>
                <a:gd name="connsiteX1" fmla="*/ 4571654 w 7835554"/>
                <a:gd name="connsiteY1" fmla="*/ 2469470 h 2532069"/>
                <a:gd name="connsiteX2" fmla="*/ 7835554 w 7835554"/>
                <a:gd name="connsiteY2" fmla="*/ 1796370 h 2532069"/>
                <a:gd name="connsiteX0" fmla="*/ 0 w 8225580"/>
                <a:gd name="connsiteY0" fmla="*/ 25406 h 2588294"/>
                <a:gd name="connsiteX1" fmla="*/ 7835554 w 8225580"/>
                <a:gd name="connsiteY1" fmla="*/ 2531486 h 2588294"/>
                <a:gd name="connsiteX2" fmla="*/ 7835554 w 8225580"/>
                <a:gd name="connsiteY2" fmla="*/ 1795787 h 2588294"/>
                <a:gd name="connsiteX0" fmla="*/ 0 w 7835554"/>
                <a:gd name="connsiteY0" fmla="*/ 24674 h 2663963"/>
                <a:gd name="connsiteX1" fmla="*/ 4390384 w 7835554"/>
                <a:gd name="connsiteY1" fmla="*/ 2613430 h 2663963"/>
                <a:gd name="connsiteX2" fmla="*/ 7835554 w 7835554"/>
                <a:gd name="connsiteY2" fmla="*/ 1795055 h 2663963"/>
                <a:gd name="connsiteX0" fmla="*/ 0 w 8191815"/>
                <a:gd name="connsiteY0" fmla="*/ 24674 h 2642691"/>
                <a:gd name="connsiteX1" fmla="*/ 4390384 w 8191815"/>
                <a:gd name="connsiteY1" fmla="*/ 2613430 h 2642691"/>
                <a:gd name="connsiteX2" fmla="*/ 8191815 w 8191815"/>
                <a:gd name="connsiteY2" fmla="*/ 1267220 h 2642691"/>
                <a:gd name="connsiteX0" fmla="*/ 0 w 8191815"/>
                <a:gd name="connsiteY0" fmla="*/ 24674 h 2629939"/>
                <a:gd name="connsiteX1" fmla="*/ 4390384 w 8191815"/>
                <a:gd name="connsiteY1" fmla="*/ 2613430 h 2629939"/>
                <a:gd name="connsiteX2" fmla="*/ 8191815 w 8191815"/>
                <a:gd name="connsiteY2" fmla="*/ 1267220 h 2629939"/>
                <a:gd name="connsiteX0" fmla="*/ 0 w 6679274"/>
                <a:gd name="connsiteY0" fmla="*/ 24674 h 2635391"/>
                <a:gd name="connsiteX1" fmla="*/ 4390384 w 6679274"/>
                <a:gd name="connsiteY1" fmla="*/ 2613430 h 2635391"/>
                <a:gd name="connsiteX2" fmla="*/ 6679274 w 6679274"/>
                <a:gd name="connsiteY2" fmla="*/ 1800624 h 2635391"/>
                <a:gd name="connsiteX0" fmla="*/ 0 w 6679274"/>
                <a:gd name="connsiteY0" fmla="*/ 24674 h 2677239"/>
                <a:gd name="connsiteX1" fmla="*/ 4390384 w 6679274"/>
                <a:gd name="connsiteY1" fmla="*/ 2613430 h 2677239"/>
                <a:gd name="connsiteX2" fmla="*/ 6679274 w 6679274"/>
                <a:gd name="connsiteY2" fmla="*/ 1800624 h 2677239"/>
                <a:gd name="connsiteX0" fmla="*/ 0 w 6210788"/>
                <a:gd name="connsiteY0" fmla="*/ 24674 h 2694890"/>
                <a:gd name="connsiteX1" fmla="*/ 4390384 w 6210788"/>
                <a:gd name="connsiteY1" fmla="*/ 2613430 h 2694890"/>
                <a:gd name="connsiteX2" fmla="*/ 6210788 w 6210788"/>
                <a:gd name="connsiteY2" fmla="*/ 1940325 h 269489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10788" h="2613430">
                  <a:moveTo>
                    <a:pt x="0" y="24674"/>
                  </a:moveTo>
                  <a:cubicBezTo>
                    <a:pt x="2101495" y="-282189"/>
                    <a:pt x="1932934" y="2370013"/>
                    <a:pt x="4390384" y="2613430"/>
                  </a:cubicBezTo>
                  <a:cubicBezTo>
                    <a:pt x="5934440" y="2564745"/>
                    <a:pt x="5380897" y="2524528"/>
                    <a:pt x="6210788" y="194032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291FC5-2016-B5D6-37AC-A708F0B316D9}"/>
                </a:ext>
              </a:extLst>
            </p:cNvPr>
            <p:cNvGrpSpPr/>
            <p:nvPr/>
          </p:nvGrpSpPr>
          <p:grpSpPr>
            <a:xfrm>
              <a:off x="216059" y="1939638"/>
              <a:ext cx="8477205" cy="3981534"/>
              <a:chOff x="445295" y="3873500"/>
              <a:chExt cx="6615905" cy="272970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7FB3032-9EAA-B546-C1C1-B1DF13709314}"/>
                  </a:ext>
                </a:extLst>
              </p:cNvPr>
              <p:cNvCxnSpPr/>
              <p:nvPr/>
            </p:nvCxnSpPr>
            <p:spPr>
              <a:xfrm>
                <a:off x="901700" y="3873500"/>
                <a:ext cx="0" cy="2607797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34D4D73-3DEE-B2A5-2B5B-A35BD6D9EA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9300" y="6328897"/>
                <a:ext cx="6311900" cy="0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C65254-DFC4-D226-68DE-25771138FE4A}"/>
                  </a:ext>
                </a:extLst>
              </p:cNvPr>
              <p:cNvSpPr txBox="1"/>
              <p:nvPr/>
            </p:nvSpPr>
            <p:spPr>
              <a:xfrm rot="16200000">
                <a:off x="-190721" y="4997248"/>
                <a:ext cx="1632332" cy="360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Carbon Intensity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338D92-7B36-A41C-4C01-CD4F3A54F121}"/>
                  </a:ext>
                </a:extLst>
              </p:cNvPr>
              <p:cNvSpPr txBox="1"/>
              <p:nvPr/>
            </p:nvSpPr>
            <p:spPr>
              <a:xfrm>
                <a:off x="3623641" y="6328897"/>
                <a:ext cx="563218" cy="274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Time</a:t>
                </a:r>
              </a:p>
            </p:txBody>
          </p:sp>
        </p:grpSp>
      </p:grpSp>
      <p:sp>
        <p:nvSpPr>
          <p:cNvPr id="19" name="Up Arrow 18">
            <a:extLst>
              <a:ext uri="{FF2B5EF4-FFF2-40B4-BE49-F238E27FC236}">
                <a16:creationId xmlns:a16="http://schemas.microsoft.com/office/drawing/2014/main" id="{56D663C3-0CC2-615B-F080-336C4E030EB4}"/>
              </a:ext>
            </a:extLst>
          </p:cNvPr>
          <p:cNvSpPr/>
          <p:nvPr/>
        </p:nvSpPr>
        <p:spPr>
          <a:xfrm>
            <a:off x="897482" y="2650837"/>
            <a:ext cx="170676" cy="584200"/>
          </a:xfrm>
          <a:prstGeom prst="upArrow">
            <a:avLst>
              <a:gd name="adj1" fmla="val 24024"/>
              <a:gd name="adj2" fmla="val 5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24DE9-6ACD-790C-36F5-A026FF3BA565}"/>
              </a:ext>
            </a:extLst>
          </p:cNvPr>
          <p:cNvSpPr/>
          <p:nvPr/>
        </p:nvSpPr>
        <p:spPr>
          <a:xfrm>
            <a:off x="928938" y="2098328"/>
            <a:ext cx="8255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869AC-9B5F-4D5D-CA03-700309313E94}"/>
              </a:ext>
            </a:extLst>
          </p:cNvPr>
          <p:cNvGrpSpPr/>
          <p:nvPr/>
        </p:nvGrpSpPr>
        <p:grpSpPr>
          <a:xfrm>
            <a:off x="2430343" y="2389392"/>
            <a:ext cx="825500" cy="708640"/>
            <a:chOff x="3084279" y="2583355"/>
            <a:chExt cx="825500" cy="7086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A45BE5-3DEC-642A-6482-A973D74DFB2E}"/>
                </a:ext>
              </a:extLst>
            </p:cNvPr>
            <p:cNvSpPr/>
            <p:nvPr/>
          </p:nvSpPr>
          <p:spPr>
            <a:xfrm>
              <a:off x="3084279" y="2987195"/>
              <a:ext cx="825500" cy="3048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B807AAF-B5BA-CA7D-BC84-DF6C0D300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7746" y="2583355"/>
              <a:ext cx="318566" cy="31856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56220B-3AAC-08F4-B518-D93783F55029}"/>
              </a:ext>
            </a:extLst>
          </p:cNvPr>
          <p:cNvGrpSpPr/>
          <p:nvPr/>
        </p:nvGrpSpPr>
        <p:grpSpPr>
          <a:xfrm>
            <a:off x="3343551" y="3589292"/>
            <a:ext cx="825500" cy="627039"/>
            <a:chOff x="3997487" y="3783255"/>
            <a:chExt cx="825500" cy="62703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C25BFDA-42C5-EA57-93B8-AC0FE04566EB}"/>
                </a:ext>
              </a:extLst>
            </p:cNvPr>
            <p:cNvSpPr/>
            <p:nvPr/>
          </p:nvSpPr>
          <p:spPr>
            <a:xfrm>
              <a:off x="3997487" y="4105494"/>
              <a:ext cx="825500" cy="304800"/>
            </a:xfrm>
            <a:prstGeom prst="rect">
              <a:avLst/>
            </a:prstGeom>
            <a:solidFill>
              <a:srgbClr val="EEE94F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FC034D7-89F0-32B6-5BE5-E4ED30598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845" y="3783255"/>
              <a:ext cx="318566" cy="31856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53CF17-884D-3C78-8E3F-5C05A0652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1411" y="3783255"/>
              <a:ext cx="318566" cy="31856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C57808-BA6F-4612-3B08-057C5CF2A783}"/>
              </a:ext>
            </a:extLst>
          </p:cNvPr>
          <p:cNvGrpSpPr/>
          <p:nvPr/>
        </p:nvGrpSpPr>
        <p:grpSpPr>
          <a:xfrm>
            <a:off x="4806213" y="4338624"/>
            <a:ext cx="1271704" cy="693324"/>
            <a:chOff x="5460149" y="4532587"/>
            <a:chExt cx="1271704" cy="6933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F4BD47-2F0C-F349-0348-CC3FA73CA3B4}"/>
                </a:ext>
              </a:extLst>
            </p:cNvPr>
            <p:cNvSpPr/>
            <p:nvPr/>
          </p:nvSpPr>
          <p:spPr>
            <a:xfrm>
              <a:off x="5664200" y="4921111"/>
              <a:ext cx="825500" cy="304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A7984C2-0375-06BE-B1AA-2DA51EF29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0149" y="4539995"/>
              <a:ext cx="318566" cy="31856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E8A0336-FB22-061D-B114-9A0787F9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8715" y="4539995"/>
              <a:ext cx="318566" cy="31856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3B3C11F-043D-5A1C-27BA-3C08EE91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4721" y="4532587"/>
              <a:ext cx="318566" cy="31856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7A71D2-24F5-136B-58FB-3D918076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3287" y="4532587"/>
              <a:ext cx="318566" cy="318566"/>
            </a:xfrm>
            <a:prstGeom prst="rect">
              <a:avLst/>
            </a:prstGeom>
          </p:spPr>
        </p:pic>
      </p:grp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2BB5AFEA-9801-CC6E-631E-5C729C52B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747844"/>
              </p:ext>
            </p:extLst>
          </p:nvPr>
        </p:nvGraphicFramePr>
        <p:xfrm>
          <a:off x="7355300" y="1475172"/>
          <a:ext cx="4477217" cy="380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3BB56C23-A6D4-5402-346E-221FF825DA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0107" y="2770433"/>
            <a:ext cx="422639" cy="4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2 -0.10023 L -3.125E-6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1 -0.26296 L -2.91667E-6 -1.4814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41 -0.38102 L -0.00039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55F7-A818-46FD-BC47-9D13191F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Carbon-Cost Trade-off</a:t>
            </a:r>
          </a:p>
        </p:txBody>
      </p:sp>
      <p:sp>
        <p:nvSpPr>
          <p:cNvPr id="107" name="Content Placeholder 106">
            <a:extLst>
              <a:ext uri="{FF2B5EF4-FFF2-40B4-BE49-F238E27FC236}">
                <a16:creationId xmlns:a16="http://schemas.microsoft.com/office/drawing/2014/main" id="{E32FF4BE-63A3-4848-C069-40FC0A854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84" y="1687553"/>
            <a:ext cx="6698273" cy="5689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Cloud-based clusters use hybrid settings:</a:t>
            </a:r>
            <a:br>
              <a:rPr lang="en-US" dirty="0"/>
            </a:br>
            <a:r>
              <a:rPr lang="en-US" dirty="0"/>
              <a:t>Reserved + On-demand instances.</a:t>
            </a:r>
          </a:p>
          <a:p>
            <a:endParaRPr lang="en-US" dirty="0"/>
          </a:p>
        </p:txBody>
      </p:sp>
      <p:sp>
        <p:nvSpPr>
          <p:cNvPr id="134" name="Slide Number Placeholder 133">
            <a:extLst>
              <a:ext uri="{FF2B5EF4-FFF2-40B4-BE49-F238E27FC236}">
                <a16:creationId xmlns:a16="http://schemas.microsoft.com/office/drawing/2014/main" id="{49903FF2-A0E4-532D-83F5-6267A067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5</a:t>
            </a:fld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3202FB5-01AD-41AA-24C3-ECE29C4501D8}"/>
              </a:ext>
            </a:extLst>
          </p:cNvPr>
          <p:cNvGrpSpPr/>
          <p:nvPr/>
        </p:nvGrpSpPr>
        <p:grpSpPr>
          <a:xfrm>
            <a:off x="301508" y="2427877"/>
            <a:ext cx="4326642" cy="1389724"/>
            <a:chOff x="301508" y="2290225"/>
            <a:chExt cx="4326642" cy="13897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AA3C9D-2FE1-2AB7-5D97-1604E45FD07E}"/>
                </a:ext>
              </a:extLst>
            </p:cNvPr>
            <p:cNvSpPr txBox="1"/>
            <p:nvPr/>
          </p:nvSpPr>
          <p:spPr>
            <a:xfrm>
              <a:off x="342905" y="2333112"/>
              <a:ext cx="1114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Reserved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931962-AAAE-25E7-F034-434F214D03CC}"/>
                </a:ext>
              </a:extLst>
            </p:cNvPr>
            <p:cNvSpPr txBox="1"/>
            <p:nvPr/>
          </p:nvSpPr>
          <p:spPr>
            <a:xfrm>
              <a:off x="301508" y="3237145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On-demand</a:t>
              </a:r>
            </a:p>
          </p:txBody>
        </p:sp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F9E64AE7-DFBB-067C-ABA2-11F4347FF54B}"/>
                </a:ext>
              </a:extLst>
            </p:cNvPr>
            <p:cNvSpPr/>
            <p:nvPr/>
          </p:nvSpPr>
          <p:spPr>
            <a:xfrm>
              <a:off x="1646294" y="3163673"/>
              <a:ext cx="278879" cy="51627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B02A70C7-A3DD-8C42-373B-8971BADD1081}"/>
                </a:ext>
              </a:extLst>
            </p:cNvPr>
            <p:cNvSpPr/>
            <p:nvPr/>
          </p:nvSpPr>
          <p:spPr>
            <a:xfrm>
              <a:off x="1646294" y="2299335"/>
              <a:ext cx="278879" cy="51627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B18BD6-D4F8-49E3-5E95-59E2315C3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2026" y="2290225"/>
              <a:ext cx="522326" cy="52232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DAF2B24-11C7-0FE9-99F2-214F4D0E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3292" y="2290769"/>
              <a:ext cx="522326" cy="52232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4C8283C-2341-4C5E-C78C-FC10910D8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4558" y="2299335"/>
              <a:ext cx="522326" cy="52232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1712A2-1C36-BDB5-7B91-DFF56D59B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5824" y="2299879"/>
              <a:ext cx="522326" cy="52232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F0DE033-4C60-1B8F-8ACF-B43814200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3292" y="3157623"/>
              <a:ext cx="522326" cy="522326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66DC9EA-BB62-25CF-71DD-C83A9930B03D}"/>
              </a:ext>
            </a:extLst>
          </p:cNvPr>
          <p:cNvGrpSpPr/>
          <p:nvPr/>
        </p:nvGrpSpPr>
        <p:grpSpPr>
          <a:xfrm>
            <a:off x="473857" y="4348460"/>
            <a:ext cx="6045389" cy="2509540"/>
            <a:chOff x="473857" y="4348460"/>
            <a:chExt cx="6045389" cy="2509540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CDCFD34-4123-0423-38D0-F71757E8A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1396" y="4994786"/>
              <a:ext cx="1467850" cy="146785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BECEC76-6C57-4250-71FB-9C9A83CC1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73857" y="4767473"/>
              <a:ext cx="1713824" cy="1713824"/>
            </a:xfrm>
            <a:prstGeom prst="rect">
              <a:avLst/>
            </a:prstGeom>
          </p:spPr>
        </p:pic>
        <p:graphicFrame>
          <p:nvGraphicFramePr>
            <p:cNvPr id="102" name="Diagram 101">
              <a:extLst>
                <a:ext uri="{FF2B5EF4-FFF2-40B4-BE49-F238E27FC236}">
                  <a16:creationId xmlns:a16="http://schemas.microsoft.com/office/drawing/2014/main" id="{12794F20-B756-16A9-EB62-FAA4ACCD28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98001087"/>
                </p:ext>
              </p:extLst>
            </p:nvPr>
          </p:nvGraphicFramePr>
          <p:xfrm>
            <a:off x="2247938" y="4348460"/>
            <a:ext cx="2743200" cy="25095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111" name="Content Placeholder 106">
            <a:extLst>
              <a:ext uri="{FF2B5EF4-FFF2-40B4-BE49-F238E27FC236}">
                <a16:creationId xmlns:a16="http://schemas.microsoft.com/office/drawing/2014/main" id="{44B2F070-9F04-0F77-81B6-E740C499BB7A}"/>
              </a:ext>
            </a:extLst>
          </p:cNvPr>
          <p:cNvSpPr txBox="1">
            <a:spLocks/>
          </p:cNvSpPr>
          <p:nvPr/>
        </p:nvSpPr>
        <p:spPr>
          <a:xfrm>
            <a:off x="7165605" y="5453143"/>
            <a:ext cx="4910967" cy="1088782"/>
          </a:xfrm>
          <a:prstGeom prst="roundRect">
            <a:avLst>
              <a:gd name="adj" fmla="val 19466"/>
            </a:avLst>
          </a:prstGeom>
          <a:ln>
            <a:solidFill>
              <a:srgbClr val="80350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Carbon-aware schedulers may idle reserved resources increasing their effective price.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62C2F75-F615-95FD-4014-733ED229EF78}"/>
              </a:ext>
            </a:extLst>
          </p:cNvPr>
          <p:cNvGrpSpPr/>
          <p:nvPr/>
        </p:nvGrpSpPr>
        <p:grpSpPr>
          <a:xfrm>
            <a:off x="6954523" y="800427"/>
            <a:ext cx="4809828" cy="4421895"/>
            <a:chOff x="6954523" y="800427"/>
            <a:chExt cx="4809828" cy="442189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6C3BC01-627E-7F00-2517-C452664E78FE}"/>
                </a:ext>
              </a:extLst>
            </p:cNvPr>
            <p:cNvSpPr txBox="1"/>
            <p:nvPr/>
          </p:nvSpPr>
          <p:spPr>
            <a:xfrm>
              <a:off x="7311332" y="2629578"/>
              <a:ext cx="1114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Reserved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3215DC-597A-28FF-913A-CD6967E53982}"/>
                </a:ext>
              </a:extLst>
            </p:cNvPr>
            <p:cNvSpPr txBox="1"/>
            <p:nvPr/>
          </p:nvSpPr>
          <p:spPr>
            <a:xfrm>
              <a:off x="6954523" y="4095140"/>
              <a:ext cx="1386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On-demand</a:t>
              </a:r>
            </a:p>
          </p:txBody>
        </p:sp>
        <p:sp>
          <p:nvSpPr>
            <p:cNvPr id="56" name="Left Brace 55">
              <a:extLst>
                <a:ext uri="{FF2B5EF4-FFF2-40B4-BE49-F238E27FC236}">
                  <a16:creationId xmlns:a16="http://schemas.microsoft.com/office/drawing/2014/main" id="{D13830D5-F225-29D7-9AB1-01E8138BF418}"/>
                </a:ext>
              </a:extLst>
            </p:cNvPr>
            <p:cNvSpPr/>
            <p:nvPr/>
          </p:nvSpPr>
          <p:spPr>
            <a:xfrm>
              <a:off x="8406438" y="3337291"/>
              <a:ext cx="278879" cy="1885031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D7BD08EF-9975-66AE-4858-1E9266AA9E16}"/>
                </a:ext>
              </a:extLst>
            </p:cNvPr>
            <p:cNvSpPr/>
            <p:nvPr/>
          </p:nvSpPr>
          <p:spPr>
            <a:xfrm>
              <a:off x="8425355" y="2588043"/>
              <a:ext cx="278879" cy="51627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C03DEB8-C9C2-9F92-F77F-C07730CC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8781087" y="2578933"/>
              <a:ext cx="522326" cy="52232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41ED7F7-1B90-A820-FE4F-A1788EF9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9482353" y="2579477"/>
              <a:ext cx="522326" cy="52232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B834939-1A77-383C-D2DE-35F1223B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3619" y="2588043"/>
              <a:ext cx="522326" cy="52232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B0C8335-F52D-A060-EF4B-355ECC30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0884885" y="2588587"/>
              <a:ext cx="522326" cy="52232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9EC509B-2B68-540B-AC7D-9891A3FF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8450" y="3269880"/>
              <a:ext cx="522326" cy="522326"/>
            </a:xfrm>
            <a:prstGeom prst="rect">
              <a:avLst/>
            </a:prstGeom>
          </p:spPr>
        </p:pic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037492C-568E-FF2A-8E2B-6DE2E4D53319}"/>
                </a:ext>
              </a:extLst>
            </p:cNvPr>
            <p:cNvGrpSpPr/>
            <p:nvPr/>
          </p:nvGrpSpPr>
          <p:grpSpPr>
            <a:xfrm>
              <a:off x="8245006" y="800427"/>
              <a:ext cx="3519345" cy="1781373"/>
              <a:chOff x="109072" y="1759323"/>
              <a:chExt cx="8584195" cy="4215241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13D1C85-F29A-75C2-821E-5F91713E410B}"/>
                  </a:ext>
                </a:extLst>
              </p:cNvPr>
              <p:cNvSpPr/>
              <p:nvPr/>
            </p:nvSpPr>
            <p:spPr>
              <a:xfrm>
                <a:off x="910807" y="2346219"/>
                <a:ext cx="6578390" cy="2613414"/>
              </a:xfrm>
              <a:custGeom>
                <a:avLst/>
                <a:gdLst>
                  <a:gd name="connsiteX0" fmla="*/ 0 w 10325100"/>
                  <a:gd name="connsiteY0" fmla="*/ 0 h 1908830"/>
                  <a:gd name="connsiteX1" fmla="*/ 7861300 w 10325100"/>
                  <a:gd name="connsiteY1" fmla="*/ 1905000 h 1908830"/>
                  <a:gd name="connsiteX2" fmla="*/ 10325100 w 10325100"/>
                  <a:gd name="connsiteY2" fmla="*/ 393700 h 1908830"/>
                  <a:gd name="connsiteX0" fmla="*/ 0 w 7747000"/>
                  <a:gd name="connsiteY0" fmla="*/ 0 h 3331230"/>
                  <a:gd name="connsiteX1" fmla="*/ 5283200 w 7747000"/>
                  <a:gd name="connsiteY1" fmla="*/ 3327400 h 3331230"/>
                  <a:gd name="connsiteX2" fmla="*/ 7747000 w 7747000"/>
                  <a:gd name="connsiteY2" fmla="*/ 1816100 h 3331230"/>
                  <a:gd name="connsiteX0" fmla="*/ 0 w 7747000"/>
                  <a:gd name="connsiteY0" fmla="*/ 0 h 3331230"/>
                  <a:gd name="connsiteX1" fmla="*/ 5283200 w 7747000"/>
                  <a:gd name="connsiteY1" fmla="*/ 3327400 h 3331230"/>
                  <a:gd name="connsiteX2" fmla="*/ 7747000 w 7747000"/>
                  <a:gd name="connsiteY2" fmla="*/ 1816100 h 3331230"/>
                  <a:gd name="connsiteX0" fmla="*/ 0 w 7747000"/>
                  <a:gd name="connsiteY0" fmla="*/ 0 h 2554937"/>
                  <a:gd name="connsiteX1" fmla="*/ 4508500 w 7747000"/>
                  <a:gd name="connsiteY1" fmla="*/ 2527300 h 2554937"/>
                  <a:gd name="connsiteX2" fmla="*/ 7747000 w 7747000"/>
                  <a:gd name="connsiteY2" fmla="*/ 1816100 h 2554937"/>
                  <a:gd name="connsiteX0" fmla="*/ 0 w 7747000"/>
                  <a:gd name="connsiteY0" fmla="*/ 0 h 2664001"/>
                  <a:gd name="connsiteX1" fmla="*/ 4508500 w 7747000"/>
                  <a:gd name="connsiteY1" fmla="*/ 2527300 h 2664001"/>
                  <a:gd name="connsiteX2" fmla="*/ 7747000 w 7747000"/>
                  <a:gd name="connsiteY2" fmla="*/ 1816100 h 2664001"/>
                  <a:gd name="connsiteX0" fmla="*/ 0 w 7747000"/>
                  <a:gd name="connsiteY0" fmla="*/ 0 h 2625271"/>
                  <a:gd name="connsiteX1" fmla="*/ 4508500 w 7747000"/>
                  <a:gd name="connsiteY1" fmla="*/ 2527300 h 2625271"/>
                  <a:gd name="connsiteX2" fmla="*/ 7747000 w 7747000"/>
                  <a:gd name="connsiteY2" fmla="*/ 1816100 h 2625271"/>
                  <a:gd name="connsiteX0" fmla="*/ 0 w 7747000"/>
                  <a:gd name="connsiteY0" fmla="*/ 0 h 2591811"/>
                  <a:gd name="connsiteX1" fmla="*/ 4483100 w 7747000"/>
                  <a:gd name="connsiteY1" fmla="*/ 2489200 h 2591811"/>
                  <a:gd name="connsiteX2" fmla="*/ 7747000 w 7747000"/>
                  <a:gd name="connsiteY2" fmla="*/ 1816100 h 2591811"/>
                  <a:gd name="connsiteX0" fmla="*/ 0 w 7747000"/>
                  <a:gd name="connsiteY0" fmla="*/ 0 h 2551799"/>
                  <a:gd name="connsiteX1" fmla="*/ 4483100 w 7747000"/>
                  <a:gd name="connsiteY1" fmla="*/ 2489200 h 2551799"/>
                  <a:gd name="connsiteX2" fmla="*/ 7747000 w 7747000"/>
                  <a:gd name="connsiteY2" fmla="*/ 1816100 h 2551799"/>
                  <a:gd name="connsiteX0" fmla="*/ 0 w 7747000"/>
                  <a:gd name="connsiteY0" fmla="*/ 0 h 2551799"/>
                  <a:gd name="connsiteX1" fmla="*/ 4483100 w 7747000"/>
                  <a:gd name="connsiteY1" fmla="*/ 2489200 h 2551799"/>
                  <a:gd name="connsiteX2" fmla="*/ 7747000 w 7747000"/>
                  <a:gd name="connsiteY2" fmla="*/ 1816100 h 2551799"/>
                  <a:gd name="connsiteX0" fmla="*/ 0 w 7835554"/>
                  <a:gd name="connsiteY0" fmla="*/ 0 h 2506080"/>
                  <a:gd name="connsiteX1" fmla="*/ 4571654 w 7835554"/>
                  <a:gd name="connsiteY1" fmla="*/ 2443481 h 2506080"/>
                  <a:gd name="connsiteX2" fmla="*/ 7835554 w 7835554"/>
                  <a:gd name="connsiteY2" fmla="*/ 1770381 h 2506080"/>
                  <a:gd name="connsiteX0" fmla="*/ 0 w 7835554"/>
                  <a:gd name="connsiteY0" fmla="*/ 25989 h 2532069"/>
                  <a:gd name="connsiteX1" fmla="*/ 4571654 w 7835554"/>
                  <a:gd name="connsiteY1" fmla="*/ 2469470 h 2532069"/>
                  <a:gd name="connsiteX2" fmla="*/ 7835554 w 7835554"/>
                  <a:gd name="connsiteY2" fmla="*/ 1796370 h 2532069"/>
                  <a:gd name="connsiteX0" fmla="*/ 0 w 8225580"/>
                  <a:gd name="connsiteY0" fmla="*/ 25406 h 2588294"/>
                  <a:gd name="connsiteX1" fmla="*/ 7835554 w 8225580"/>
                  <a:gd name="connsiteY1" fmla="*/ 2531486 h 2588294"/>
                  <a:gd name="connsiteX2" fmla="*/ 7835554 w 8225580"/>
                  <a:gd name="connsiteY2" fmla="*/ 1795787 h 2588294"/>
                  <a:gd name="connsiteX0" fmla="*/ 0 w 7835554"/>
                  <a:gd name="connsiteY0" fmla="*/ 24674 h 2663963"/>
                  <a:gd name="connsiteX1" fmla="*/ 4390384 w 7835554"/>
                  <a:gd name="connsiteY1" fmla="*/ 2613430 h 2663963"/>
                  <a:gd name="connsiteX2" fmla="*/ 7835554 w 7835554"/>
                  <a:gd name="connsiteY2" fmla="*/ 1795055 h 2663963"/>
                  <a:gd name="connsiteX0" fmla="*/ 0 w 8191815"/>
                  <a:gd name="connsiteY0" fmla="*/ 24674 h 2642691"/>
                  <a:gd name="connsiteX1" fmla="*/ 4390384 w 8191815"/>
                  <a:gd name="connsiteY1" fmla="*/ 2613430 h 2642691"/>
                  <a:gd name="connsiteX2" fmla="*/ 8191815 w 8191815"/>
                  <a:gd name="connsiteY2" fmla="*/ 1267220 h 2642691"/>
                  <a:gd name="connsiteX0" fmla="*/ 0 w 8191815"/>
                  <a:gd name="connsiteY0" fmla="*/ 24674 h 2629939"/>
                  <a:gd name="connsiteX1" fmla="*/ 4390384 w 8191815"/>
                  <a:gd name="connsiteY1" fmla="*/ 2613430 h 2629939"/>
                  <a:gd name="connsiteX2" fmla="*/ 8191815 w 8191815"/>
                  <a:gd name="connsiteY2" fmla="*/ 1267220 h 2629939"/>
                  <a:gd name="connsiteX0" fmla="*/ 0 w 6679274"/>
                  <a:gd name="connsiteY0" fmla="*/ 24674 h 2635391"/>
                  <a:gd name="connsiteX1" fmla="*/ 4390384 w 6679274"/>
                  <a:gd name="connsiteY1" fmla="*/ 2613430 h 2635391"/>
                  <a:gd name="connsiteX2" fmla="*/ 6679274 w 6679274"/>
                  <a:gd name="connsiteY2" fmla="*/ 1800624 h 2635391"/>
                  <a:gd name="connsiteX0" fmla="*/ 0 w 6679274"/>
                  <a:gd name="connsiteY0" fmla="*/ 24674 h 2677239"/>
                  <a:gd name="connsiteX1" fmla="*/ 4390384 w 6679274"/>
                  <a:gd name="connsiteY1" fmla="*/ 2613430 h 2677239"/>
                  <a:gd name="connsiteX2" fmla="*/ 6679274 w 6679274"/>
                  <a:gd name="connsiteY2" fmla="*/ 1800624 h 2677239"/>
                  <a:gd name="connsiteX0" fmla="*/ 0 w 6210788"/>
                  <a:gd name="connsiteY0" fmla="*/ 24674 h 2694890"/>
                  <a:gd name="connsiteX1" fmla="*/ 4390384 w 6210788"/>
                  <a:gd name="connsiteY1" fmla="*/ 2613430 h 2694890"/>
                  <a:gd name="connsiteX2" fmla="*/ 6210788 w 6210788"/>
                  <a:gd name="connsiteY2" fmla="*/ 1940325 h 2694890"/>
                  <a:gd name="connsiteX0" fmla="*/ 0 w 6210788"/>
                  <a:gd name="connsiteY0" fmla="*/ 24674 h 2613430"/>
                  <a:gd name="connsiteX1" fmla="*/ 4390384 w 6210788"/>
                  <a:gd name="connsiteY1" fmla="*/ 2613430 h 2613430"/>
                  <a:gd name="connsiteX2" fmla="*/ 6210788 w 6210788"/>
                  <a:gd name="connsiteY2" fmla="*/ 1940325 h 2613430"/>
                  <a:gd name="connsiteX0" fmla="*/ 0 w 6210788"/>
                  <a:gd name="connsiteY0" fmla="*/ 24674 h 2613430"/>
                  <a:gd name="connsiteX1" fmla="*/ 4390384 w 6210788"/>
                  <a:gd name="connsiteY1" fmla="*/ 2613430 h 2613430"/>
                  <a:gd name="connsiteX2" fmla="*/ 6210788 w 6210788"/>
                  <a:gd name="connsiteY2" fmla="*/ 1940325 h 261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10788" h="2613430">
                    <a:moveTo>
                      <a:pt x="0" y="24674"/>
                    </a:moveTo>
                    <a:cubicBezTo>
                      <a:pt x="2101495" y="-282189"/>
                      <a:pt x="1932934" y="2370013"/>
                      <a:pt x="4390384" y="2613430"/>
                    </a:cubicBezTo>
                    <a:cubicBezTo>
                      <a:pt x="5934440" y="2564745"/>
                      <a:pt x="5380897" y="2524528"/>
                      <a:pt x="6210788" y="1940325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B3AB80F-A61E-05DF-317B-C1BA713F9EF3}"/>
                  </a:ext>
                </a:extLst>
              </p:cNvPr>
              <p:cNvGrpSpPr/>
              <p:nvPr/>
            </p:nvGrpSpPr>
            <p:grpSpPr>
              <a:xfrm>
                <a:off x="109072" y="1759323"/>
                <a:ext cx="8584195" cy="4215241"/>
                <a:chOff x="361798" y="3749880"/>
                <a:chExt cx="6699402" cy="2889938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1F6881F5-8D4D-9678-69E7-CFD91814161D}"/>
                    </a:ext>
                  </a:extLst>
                </p:cNvPr>
                <p:cNvCxnSpPr/>
                <p:nvPr/>
              </p:nvCxnSpPr>
              <p:spPr>
                <a:xfrm>
                  <a:off x="901701" y="3749880"/>
                  <a:ext cx="0" cy="2607797"/>
                </a:xfrm>
                <a:prstGeom prst="line">
                  <a:avLst/>
                </a:prstGeom>
                <a:ln>
                  <a:headEnd type="arrow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D4C6B016-E6C9-DA5B-3D76-674AAD1DF6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9299" y="6205278"/>
                  <a:ext cx="6311901" cy="0"/>
                </a:xfrm>
                <a:prstGeom prst="line">
                  <a:avLst/>
                </a:prstGeom>
                <a:ln>
                  <a:headEnd type="arrow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6413072-FCB3-DFF6-2F71-B9EFA5CAA44B}"/>
                    </a:ext>
                  </a:extLst>
                </p:cNvPr>
                <p:cNvSpPr txBox="1"/>
                <p:nvPr/>
              </p:nvSpPr>
              <p:spPr>
                <a:xfrm rot="16200000">
                  <a:off x="-415719" y="4790131"/>
                  <a:ext cx="2082327" cy="5272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Carbon Intensity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56FA4B3D-AD02-FC32-5F9A-8C174FC6E747}"/>
                    </a:ext>
                  </a:extLst>
                </p:cNvPr>
                <p:cNvSpPr txBox="1"/>
                <p:nvPr/>
              </p:nvSpPr>
              <p:spPr>
                <a:xfrm>
                  <a:off x="3623862" y="6215406"/>
                  <a:ext cx="912998" cy="424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Time</a:t>
                  </a:r>
                </a:p>
              </p:txBody>
            </p:sp>
          </p:grpSp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3E59F98-DDAA-2D5E-186B-3F5546559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8450" y="3948801"/>
              <a:ext cx="522326" cy="52232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9D3B357-2A71-016C-AB18-C320AEA5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8450" y="4623387"/>
              <a:ext cx="522326" cy="522326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3B28526-A24C-D811-B66F-2EEF8D3FD3E6}"/>
                </a:ext>
              </a:extLst>
            </p:cNvPr>
            <p:cNvSpPr/>
            <p:nvPr/>
          </p:nvSpPr>
          <p:spPr>
            <a:xfrm rot="20009048">
              <a:off x="8984168" y="2693219"/>
              <a:ext cx="708660" cy="37127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Idle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2843C01-CCB0-016C-30B4-4EF91D62533C}"/>
                </a:ext>
              </a:extLst>
            </p:cNvPr>
            <p:cNvSpPr/>
            <p:nvPr/>
          </p:nvSpPr>
          <p:spPr>
            <a:xfrm rot="20009048">
              <a:off x="10814114" y="2654461"/>
              <a:ext cx="708660" cy="37127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Idle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4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55F7-A818-46FD-BC47-9D13191F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Research Objective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D66EE67-DACD-30B1-77C1-C835C17B2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299476"/>
              </p:ext>
            </p:extLst>
          </p:nvPr>
        </p:nvGraphicFramePr>
        <p:xfrm>
          <a:off x="331285" y="1687552"/>
          <a:ext cx="5366528" cy="4519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4" name="Slide Number Placeholder 133">
            <a:extLst>
              <a:ext uri="{FF2B5EF4-FFF2-40B4-BE49-F238E27FC236}">
                <a16:creationId xmlns:a16="http://schemas.microsoft.com/office/drawing/2014/main" id="{49903FF2-A0E4-532D-83F5-6267A067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t>6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4CAE5-E3E8-550B-1051-62C85642BF2E}"/>
              </a:ext>
            </a:extLst>
          </p:cNvPr>
          <p:cNvGrpSpPr/>
          <p:nvPr/>
        </p:nvGrpSpPr>
        <p:grpSpPr>
          <a:xfrm>
            <a:off x="5859641" y="1869730"/>
            <a:ext cx="6144720" cy="2101803"/>
            <a:chOff x="5859641" y="1869730"/>
            <a:chExt cx="6144720" cy="210180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75BF6E-83C8-91A7-583E-3D65ED173A2E}"/>
                </a:ext>
              </a:extLst>
            </p:cNvPr>
            <p:cNvGrpSpPr/>
            <p:nvPr/>
          </p:nvGrpSpPr>
          <p:grpSpPr>
            <a:xfrm>
              <a:off x="5859641" y="1869730"/>
              <a:ext cx="6144720" cy="2101803"/>
              <a:chOff x="5859641" y="1869730"/>
              <a:chExt cx="6144720" cy="2101803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21D99EB-59DD-A266-8FAF-E872AE160009}"/>
                  </a:ext>
                </a:extLst>
              </p:cNvPr>
              <p:cNvSpPr txBox="1"/>
              <p:nvPr/>
            </p:nvSpPr>
            <p:spPr>
              <a:xfrm>
                <a:off x="6494189" y="1954851"/>
                <a:ext cx="25514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Waiting </a:t>
                </a:r>
                <a:br>
                  <a:rPr lang="en-US" sz="2400" dirty="0"/>
                </a:br>
                <a:r>
                  <a:rPr lang="en-US" sz="2400" dirty="0"/>
                  <a:t>Time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265C0E0-9236-2AFF-376E-2DD5D2C77706}"/>
                  </a:ext>
                </a:extLst>
              </p:cNvPr>
              <p:cNvSpPr txBox="1"/>
              <p:nvPr/>
            </p:nvSpPr>
            <p:spPr>
              <a:xfrm>
                <a:off x="9287314" y="1869730"/>
                <a:ext cx="16111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Idle Resources</a:t>
                </a: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F685E71-9E35-CC78-1FC6-72D59C41AF53}"/>
                  </a:ext>
                </a:extLst>
              </p:cNvPr>
              <p:cNvSpPr/>
              <p:nvPr/>
            </p:nvSpPr>
            <p:spPr>
              <a:xfrm>
                <a:off x="8181465" y="2470461"/>
                <a:ext cx="1501072" cy="1501072"/>
              </a:xfrm>
              <a:prstGeom prst="ellipse">
                <a:avLst/>
              </a:prstGeom>
              <a:ln w="57150"/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CO</a:t>
                </a:r>
                <a:r>
                  <a:rPr lang="en-US" sz="3200" baseline="-25000" dirty="0"/>
                  <a:t>2</a:t>
                </a: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491F45D-6414-1C80-662E-1952126874A9}"/>
                  </a:ext>
                </a:extLst>
              </p:cNvPr>
              <p:cNvSpPr/>
              <p:nvPr/>
            </p:nvSpPr>
            <p:spPr>
              <a:xfrm>
                <a:off x="5859641" y="2470461"/>
                <a:ext cx="1501072" cy="1501072"/>
              </a:xfrm>
              <a:prstGeom prst="ellipse">
                <a:avLst/>
              </a:prstGeom>
              <a:solidFill>
                <a:srgbClr val="00B0F0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Perf.</a:t>
                </a:r>
                <a:endParaRPr lang="en-US" sz="2800" baseline="-25000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8BA0D70-81CA-DD90-1A36-53CB5F2FD072}"/>
                  </a:ext>
                </a:extLst>
              </p:cNvPr>
              <p:cNvSpPr/>
              <p:nvPr/>
            </p:nvSpPr>
            <p:spPr>
              <a:xfrm>
                <a:off x="10503289" y="2470461"/>
                <a:ext cx="1501072" cy="1501072"/>
              </a:xfrm>
              <a:prstGeom prst="ellipse">
                <a:avLst/>
              </a:prstGeom>
              <a:ln w="57150"/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Cost</a:t>
                </a:r>
                <a:endParaRPr lang="en-US" sz="3200" baseline="-25000" dirty="0"/>
              </a:p>
            </p:txBody>
          </p:sp>
        </p:grp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4AC7C8E-B10B-9F6B-9471-B8E92B99A739}"/>
                </a:ext>
              </a:extLst>
            </p:cNvPr>
            <p:cNvCxnSpPr>
              <a:cxnSpLocks/>
              <a:stCxn id="118" idx="2"/>
              <a:endCxn id="119" idx="6"/>
            </p:cNvCxnSpPr>
            <p:nvPr/>
          </p:nvCxnSpPr>
          <p:spPr>
            <a:xfrm flipH="1">
              <a:off x="7360713" y="3220997"/>
              <a:ext cx="820752" cy="0"/>
            </a:xfrm>
            <a:prstGeom prst="line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F6E2128-0F5E-33E9-5D23-82699FAEFC3F}"/>
                </a:ext>
              </a:extLst>
            </p:cNvPr>
            <p:cNvCxnSpPr>
              <a:cxnSpLocks/>
              <a:stCxn id="118" idx="6"/>
              <a:endCxn id="120" idx="2"/>
            </p:cNvCxnSpPr>
            <p:nvPr/>
          </p:nvCxnSpPr>
          <p:spPr>
            <a:xfrm>
              <a:off x="9682537" y="3220997"/>
              <a:ext cx="820752" cy="0"/>
            </a:xfrm>
            <a:prstGeom prst="line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3032D825-DF06-C664-FD8A-E580FB31EAFA}"/>
              </a:ext>
            </a:extLst>
          </p:cNvPr>
          <p:cNvSpPr txBox="1"/>
          <p:nvPr/>
        </p:nvSpPr>
        <p:spPr>
          <a:xfrm>
            <a:off x="6173827" y="4261537"/>
            <a:ext cx="551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A Three-Way Trade-off</a:t>
            </a:r>
          </a:p>
        </p:txBody>
      </p:sp>
    </p:spTree>
    <p:extLst>
      <p:ext uri="{BB962C8B-B14F-4D97-AF65-F5344CB8AC3E}">
        <p14:creationId xmlns:p14="http://schemas.microsoft.com/office/powerpoint/2010/main" val="317283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13F8-AB9F-0AD1-8296-63433A30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System: GAIA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721C-1C35-A1E2-3F53-8926D139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85" y="1687552"/>
            <a:ext cx="5642795" cy="451996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GAIA uses hybrid clusters</a:t>
            </a:r>
          </a:p>
          <a:p>
            <a:pPr>
              <a:lnSpc>
                <a:spcPct val="100000"/>
              </a:lnSpc>
            </a:pPr>
            <a:r>
              <a:rPr lang="en-US" dirty="0"/>
              <a:t>Standard job interface</a:t>
            </a:r>
          </a:p>
          <a:p>
            <a:pPr>
              <a:lnSpc>
                <a:spcPct val="100000"/>
              </a:lnSpc>
            </a:pPr>
            <a:r>
              <a:rPr lang="en-US" dirty="0"/>
              <a:t>Carbon Information Service</a:t>
            </a:r>
          </a:p>
          <a:p>
            <a:pPr>
              <a:lnSpc>
                <a:spcPct val="100000"/>
              </a:lnSpc>
            </a:pPr>
            <a:r>
              <a:rPr lang="en-US" dirty="0"/>
              <a:t>Detailed Accounting</a:t>
            </a:r>
          </a:p>
          <a:p>
            <a:pPr>
              <a:lnSpc>
                <a:spcPct val="100000"/>
              </a:lnSpc>
            </a:pPr>
            <a:r>
              <a:rPr lang="en-US" dirty="0"/>
              <a:t>GAIA scheduler decides:</a:t>
            </a:r>
          </a:p>
          <a:p>
            <a:pPr lvl="1">
              <a:lnSpc>
                <a:spcPct val="100000"/>
              </a:lnSpc>
            </a:pPr>
            <a:r>
              <a:rPr lang="en-US" b="1" u="sng" dirty="0"/>
              <a:t>When</a:t>
            </a:r>
            <a:r>
              <a:rPr lang="en-US" dirty="0"/>
              <a:t> (start-time)</a:t>
            </a:r>
          </a:p>
          <a:p>
            <a:pPr lvl="1">
              <a:lnSpc>
                <a:spcPct val="100000"/>
              </a:lnSpc>
            </a:pPr>
            <a:r>
              <a:rPr lang="en-US" b="1" u="sng" dirty="0"/>
              <a:t>Where</a:t>
            </a:r>
            <a:r>
              <a:rPr lang="en-US" dirty="0"/>
              <a:t> (instance type)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6782-97DB-E55C-CE97-D21C76A8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512D97-D7FC-1589-7566-45C96B5F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44" y="1843941"/>
            <a:ext cx="7083014" cy="3835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A7700-4BE5-3833-57AC-708D7AA1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7907" y="371807"/>
            <a:ext cx="788062" cy="7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8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F88B-7995-7929-00AA-10B1719B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GAIA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18F8-9181-8722-55C2-6CDF03A70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84" y="1687552"/>
            <a:ext cx="11529433" cy="4793745"/>
          </a:xfrm>
        </p:spPr>
        <p:txBody>
          <a:bodyPr>
            <a:normAutofit/>
          </a:bodyPr>
          <a:lstStyle/>
          <a:p>
            <a:r>
              <a:rPr lang="en-US" dirty="0"/>
              <a:t>GAIA selects a start time and executes jobs to completion.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GAIA policies are configured to be work-conserving (RES-First) or use spot instances (SPOT-First).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51E0-B766-8954-C5DC-9ED6BF94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1B8059-B48A-ED1E-2F71-389797992EC4}"/>
              </a:ext>
            </a:extLst>
          </p:cNvPr>
          <p:cNvGrpSpPr/>
          <p:nvPr/>
        </p:nvGrpSpPr>
        <p:grpSpPr>
          <a:xfrm>
            <a:off x="328904" y="2402742"/>
            <a:ext cx="3479701" cy="2767706"/>
            <a:chOff x="298481" y="2410129"/>
            <a:chExt cx="3479701" cy="276770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91B7705-60A0-D9AE-DFBE-26F88E19CDE1}"/>
                </a:ext>
              </a:extLst>
            </p:cNvPr>
            <p:cNvSpPr/>
            <p:nvPr/>
          </p:nvSpPr>
          <p:spPr>
            <a:xfrm>
              <a:off x="760083" y="3504169"/>
              <a:ext cx="2797807" cy="884572"/>
            </a:xfrm>
            <a:custGeom>
              <a:avLst/>
              <a:gdLst>
                <a:gd name="connsiteX0" fmla="*/ 0 w 10325100"/>
                <a:gd name="connsiteY0" fmla="*/ 0 h 1908830"/>
                <a:gd name="connsiteX1" fmla="*/ 7861300 w 10325100"/>
                <a:gd name="connsiteY1" fmla="*/ 1905000 h 1908830"/>
                <a:gd name="connsiteX2" fmla="*/ 10325100 w 10325100"/>
                <a:gd name="connsiteY2" fmla="*/ 393700 h 19088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2554937"/>
                <a:gd name="connsiteX1" fmla="*/ 4508500 w 7747000"/>
                <a:gd name="connsiteY1" fmla="*/ 2527300 h 2554937"/>
                <a:gd name="connsiteX2" fmla="*/ 7747000 w 7747000"/>
                <a:gd name="connsiteY2" fmla="*/ 1816100 h 2554937"/>
                <a:gd name="connsiteX0" fmla="*/ 0 w 7747000"/>
                <a:gd name="connsiteY0" fmla="*/ 0 h 2664001"/>
                <a:gd name="connsiteX1" fmla="*/ 4508500 w 7747000"/>
                <a:gd name="connsiteY1" fmla="*/ 2527300 h 2664001"/>
                <a:gd name="connsiteX2" fmla="*/ 7747000 w 7747000"/>
                <a:gd name="connsiteY2" fmla="*/ 1816100 h 2664001"/>
                <a:gd name="connsiteX0" fmla="*/ 0 w 7747000"/>
                <a:gd name="connsiteY0" fmla="*/ 0 h 2625271"/>
                <a:gd name="connsiteX1" fmla="*/ 4508500 w 7747000"/>
                <a:gd name="connsiteY1" fmla="*/ 2527300 h 2625271"/>
                <a:gd name="connsiteX2" fmla="*/ 7747000 w 7747000"/>
                <a:gd name="connsiteY2" fmla="*/ 1816100 h 2625271"/>
                <a:gd name="connsiteX0" fmla="*/ 0 w 7747000"/>
                <a:gd name="connsiteY0" fmla="*/ 0 h 2591811"/>
                <a:gd name="connsiteX1" fmla="*/ 4483100 w 7747000"/>
                <a:gd name="connsiteY1" fmla="*/ 2489200 h 2591811"/>
                <a:gd name="connsiteX2" fmla="*/ 7747000 w 7747000"/>
                <a:gd name="connsiteY2" fmla="*/ 1816100 h 2591811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835554"/>
                <a:gd name="connsiteY0" fmla="*/ 0 h 2506080"/>
                <a:gd name="connsiteX1" fmla="*/ 4571654 w 7835554"/>
                <a:gd name="connsiteY1" fmla="*/ 2443481 h 2506080"/>
                <a:gd name="connsiteX2" fmla="*/ 7835554 w 7835554"/>
                <a:gd name="connsiteY2" fmla="*/ 1770381 h 2506080"/>
                <a:gd name="connsiteX0" fmla="*/ 0 w 7835554"/>
                <a:gd name="connsiteY0" fmla="*/ 25989 h 2532069"/>
                <a:gd name="connsiteX1" fmla="*/ 4571654 w 7835554"/>
                <a:gd name="connsiteY1" fmla="*/ 2469470 h 2532069"/>
                <a:gd name="connsiteX2" fmla="*/ 7835554 w 7835554"/>
                <a:gd name="connsiteY2" fmla="*/ 1796370 h 2532069"/>
                <a:gd name="connsiteX0" fmla="*/ 0 w 8225580"/>
                <a:gd name="connsiteY0" fmla="*/ 25406 h 2588294"/>
                <a:gd name="connsiteX1" fmla="*/ 7835554 w 8225580"/>
                <a:gd name="connsiteY1" fmla="*/ 2531486 h 2588294"/>
                <a:gd name="connsiteX2" fmla="*/ 7835554 w 8225580"/>
                <a:gd name="connsiteY2" fmla="*/ 1795787 h 2588294"/>
                <a:gd name="connsiteX0" fmla="*/ 0 w 7835554"/>
                <a:gd name="connsiteY0" fmla="*/ 24674 h 2663963"/>
                <a:gd name="connsiteX1" fmla="*/ 4390384 w 7835554"/>
                <a:gd name="connsiteY1" fmla="*/ 2613430 h 2663963"/>
                <a:gd name="connsiteX2" fmla="*/ 7835554 w 7835554"/>
                <a:gd name="connsiteY2" fmla="*/ 1795055 h 2663963"/>
                <a:gd name="connsiteX0" fmla="*/ 0 w 8191815"/>
                <a:gd name="connsiteY0" fmla="*/ 24674 h 2642691"/>
                <a:gd name="connsiteX1" fmla="*/ 4390384 w 8191815"/>
                <a:gd name="connsiteY1" fmla="*/ 2613430 h 2642691"/>
                <a:gd name="connsiteX2" fmla="*/ 8191815 w 8191815"/>
                <a:gd name="connsiteY2" fmla="*/ 1267220 h 2642691"/>
                <a:gd name="connsiteX0" fmla="*/ 0 w 8191815"/>
                <a:gd name="connsiteY0" fmla="*/ 24674 h 2629939"/>
                <a:gd name="connsiteX1" fmla="*/ 4390384 w 8191815"/>
                <a:gd name="connsiteY1" fmla="*/ 2613430 h 2629939"/>
                <a:gd name="connsiteX2" fmla="*/ 8191815 w 8191815"/>
                <a:gd name="connsiteY2" fmla="*/ 1267220 h 2629939"/>
                <a:gd name="connsiteX0" fmla="*/ 0 w 6679274"/>
                <a:gd name="connsiteY0" fmla="*/ 24674 h 2635391"/>
                <a:gd name="connsiteX1" fmla="*/ 4390384 w 6679274"/>
                <a:gd name="connsiteY1" fmla="*/ 2613430 h 2635391"/>
                <a:gd name="connsiteX2" fmla="*/ 6679274 w 6679274"/>
                <a:gd name="connsiteY2" fmla="*/ 1800624 h 2635391"/>
                <a:gd name="connsiteX0" fmla="*/ 0 w 6679274"/>
                <a:gd name="connsiteY0" fmla="*/ 24674 h 2677239"/>
                <a:gd name="connsiteX1" fmla="*/ 4390384 w 6679274"/>
                <a:gd name="connsiteY1" fmla="*/ 2613430 h 2677239"/>
                <a:gd name="connsiteX2" fmla="*/ 6679274 w 6679274"/>
                <a:gd name="connsiteY2" fmla="*/ 1800624 h 2677239"/>
                <a:gd name="connsiteX0" fmla="*/ 0 w 6210788"/>
                <a:gd name="connsiteY0" fmla="*/ 24674 h 2694890"/>
                <a:gd name="connsiteX1" fmla="*/ 4390384 w 6210788"/>
                <a:gd name="connsiteY1" fmla="*/ 2613430 h 2694890"/>
                <a:gd name="connsiteX2" fmla="*/ 6210788 w 6210788"/>
                <a:gd name="connsiteY2" fmla="*/ 1940325 h 269489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  <a:gd name="connsiteX0" fmla="*/ 0 w 6210788"/>
                <a:gd name="connsiteY0" fmla="*/ 28346 h 2295630"/>
                <a:gd name="connsiteX1" fmla="*/ 4348022 w 6210788"/>
                <a:gd name="connsiteY1" fmla="*/ 2245311 h 2295630"/>
                <a:gd name="connsiteX2" fmla="*/ 6210788 w 6210788"/>
                <a:gd name="connsiteY2" fmla="*/ 1943997 h 2295630"/>
                <a:gd name="connsiteX0" fmla="*/ 0 w 6210788"/>
                <a:gd name="connsiteY0" fmla="*/ 28346 h 2613822"/>
                <a:gd name="connsiteX1" fmla="*/ 4348022 w 6210788"/>
                <a:gd name="connsiteY1" fmla="*/ 2245311 h 2613822"/>
                <a:gd name="connsiteX2" fmla="*/ 6210788 w 6210788"/>
                <a:gd name="connsiteY2" fmla="*/ 1943997 h 2613822"/>
                <a:gd name="connsiteX0" fmla="*/ 0 w 6210788"/>
                <a:gd name="connsiteY0" fmla="*/ 21145 h 2606621"/>
                <a:gd name="connsiteX1" fmla="*/ 4348022 w 6210788"/>
                <a:gd name="connsiteY1" fmla="*/ 2238110 h 2606621"/>
                <a:gd name="connsiteX2" fmla="*/ 6210788 w 6210788"/>
                <a:gd name="connsiteY2" fmla="*/ 1936796 h 2606621"/>
                <a:gd name="connsiteX0" fmla="*/ 0 w 6210788"/>
                <a:gd name="connsiteY0" fmla="*/ 21145 h 2544827"/>
                <a:gd name="connsiteX1" fmla="*/ 4348022 w 6210788"/>
                <a:gd name="connsiteY1" fmla="*/ 2238110 h 2544827"/>
                <a:gd name="connsiteX2" fmla="*/ 6210788 w 6210788"/>
                <a:gd name="connsiteY2" fmla="*/ 1936796 h 2544827"/>
                <a:gd name="connsiteX0" fmla="*/ 0 w 6210788"/>
                <a:gd name="connsiteY0" fmla="*/ 21145 h 2564329"/>
                <a:gd name="connsiteX1" fmla="*/ 4348022 w 6210788"/>
                <a:gd name="connsiteY1" fmla="*/ 2238110 h 2564329"/>
                <a:gd name="connsiteX2" fmla="*/ 6210788 w 6210788"/>
                <a:gd name="connsiteY2" fmla="*/ 1936796 h 2564329"/>
                <a:gd name="connsiteX0" fmla="*/ 0 w 6210788"/>
                <a:gd name="connsiteY0" fmla="*/ 22648 h 2435857"/>
                <a:gd name="connsiteX1" fmla="*/ 4252706 w 6210788"/>
                <a:gd name="connsiteY1" fmla="*/ 2018549 h 2435857"/>
                <a:gd name="connsiteX2" fmla="*/ 6210788 w 6210788"/>
                <a:gd name="connsiteY2" fmla="*/ 1938299 h 2435857"/>
                <a:gd name="connsiteX0" fmla="*/ 0 w 6210788"/>
                <a:gd name="connsiteY0" fmla="*/ 19379 h 2432588"/>
                <a:gd name="connsiteX1" fmla="*/ 4252706 w 6210788"/>
                <a:gd name="connsiteY1" fmla="*/ 2015280 h 2432588"/>
                <a:gd name="connsiteX2" fmla="*/ 6210788 w 6210788"/>
                <a:gd name="connsiteY2" fmla="*/ 1935030 h 2432588"/>
                <a:gd name="connsiteX0" fmla="*/ 0 w 6210788"/>
                <a:gd name="connsiteY0" fmla="*/ 21726 h 2275345"/>
                <a:gd name="connsiteX1" fmla="*/ 4305659 w 6210788"/>
                <a:gd name="connsiteY1" fmla="*/ 1625739 h 2275345"/>
                <a:gd name="connsiteX2" fmla="*/ 6210788 w 6210788"/>
                <a:gd name="connsiteY2" fmla="*/ 1937377 h 2275345"/>
                <a:gd name="connsiteX0" fmla="*/ 0 w 6210788"/>
                <a:gd name="connsiteY0" fmla="*/ 21726 h 2355774"/>
                <a:gd name="connsiteX1" fmla="*/ 4305659 w 6210788"/>
                <a:gd name="connsiteY1" fmla="*/ 1625739 h 2355774"/>
                <a:gd name="connsiteX2" fmla="*/ 6210788 w 6210788"/>
                <a:gd name="connsiteY2" fmla="*/ 1937377 h 2355774"/>
                <a:gd name="connsiteX0" fmla="*/ 0 w 7314068"/>
                <a:gd name="connsiteY0" fmla="*/ 21726 h 1941138"/>
                <a:gd name="connsiteX1" fmla="*/ 4305659 w 7314068"/>
                <a:gd name="connsiteY1" fmla="*/ 1625739 h 1941138"/>
                <a:gd name="connsiteX2" fmla="*/ 7314068 w 7314068"/>
                <a:gd name="connsiteY2" fmla="*/ 765962 h 1941138"/>
                <a:gd name="connsiteX0" fmla="*/ 0 w 7314068"/>
                <a:gd name="connsiteY0" fmla="*/ 21726 h 2194078"/>
                <a:gd name="connsiteX1" fmla="*/ 4305659 w 7314068"/>
                <a:gd name="connsiteY1" fmla="*/ 1625739 h 2194078"/>
                <a:gd name="connsiteX2" fmla="*/ 7314068 w 7314068"/>
                <a:gd name="connsiteY2" fmla="*/ 765962 h 21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4068" h="2194078">
                  <a:moveTo>
                    <a:pt x="0" y="21726"/>
                  </a:moveTo>
                  <a:cubicBezTo>
                    <a:pt x="2101495" y="-285137"/>
                    <a:pt x="2991992" y="2779053"/>
                    <a:pt x="4305659" y="1625739"/>
                  </a:cubicBezTo>
                  <a:cubicBezTo>
                    <a:pt x="5150736" y="2471362"/>
                    <a:pt x="5940952" y="2517150"/>
                    <a:pt x="7314068" y="7659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AE2CFD-0D06-4B8A-2A36-D229D1FB9BF0}"/>
                </a:ext>
              </a:extLst>
            </p:cNvPr>
            <p:cNvSpPr/>
            <p:nvPr/>
          </p:nvSpPr>
          <p:spPr>
            <a:xfrm>
              <a:off x="2863782" y="4500840"/>
              <a:ext cx="914400" cy="271306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23640D-C6A2-B942-82FD-EE61542C19CE}"/>
                </a:ext>
              </a:extLst>
            </p:cNvPr>
            <p:cNvSpPr txBox="1"/>
            <p:nvPr/>
          </p:nvSpPr>
          <p:spPr>
            <a:xfrm>
              <a:off x="331283" y="2410129"/>
              <a:ext cx="333856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ffectLst/>
                  <a:latin typeface="Helvetica Neue" panose="02000503000000020004" pitchFamily="2" charset="0"/>
                </a:rPr>
                <a:t>Lowest-Slot</a:t>
              </a:r>
              <a:endParaRPr lang="en-US" dirty="0">
                <a:effectLst/>
                <a:latin typeface="Helvetica Neue" panose="02000503000000020004" pitchFamily="2" charset="0"/>
              </a:endParaRPr>
            </a:p>
            <a:p>
              <a:pPr algn="ctr"/>
              <a:r>
                <a:rPr lang="en-US" dirty="0">
                  <a:effectLst/>
                  <a:latin typeface="Helvetica Neue" panose="02000503000000020004" pitchFamily="2" charset="0"/>
                </a:rPr>
                <a:t>Start at the lowest carbon slot.</a:t>
              </a:r>
            </a:p>
            <a:p>
              <a:pPr algn="ctr"/>
              <a:r>
                <a:rPr lang="en-US" sz="1400" dirty="0">
                  <a:latin typeface="Helvetica Neue" panose="02000503000000020004" pitchFamily="2" charset="0"/>
                </a:rPr>
                <a:t>No Job Information</a:t>
              </a:r>
              <a:endParaRPr lang="en-US" sz="1400" dirty="0">
                <a:effectLst/>
                <a:latin typeface="Helvetica Neue" panose="02000503000000020004" pitchFamily="2" charset="0"/>
              </a:endParaRPr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A02F8E36-7350-2189-9975-AEC1179739D0}"/>
                </a:ext>
              </a:extLst>
            </p:cNvPr>
            <p:cNvSpPr/>
            <p:nvPr/>
          </p:nvSpPr>
          <p:spPr>
            <a:xfrm>
              <a:off x="760083" y="3601086"/>
              <a:ext cx="170676" cy="584200"/>
            </a:xfrm>
            <a:prstGeom prst="upArrow">
              <a:avLst>
                <a:gd name="adj1" fmla="val 24024"/>
                <a:gd name="adj2" fmla="val 50000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8B167-CD10-E1FF-67B8-CAEFA7C34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759" y="3762647"/>
              <a:ext cx="422639" cy="422639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43818C8-E4F3-4489-FF5C-65664D8989FF}"/>
                </a:ext>
              </a:extLst>
            </p:cNvPr>
            <p:cNvCxnSpPr>
              <a:cxnSpLocks/>
            </p:cNvCxnSpPr>
            <p:nvPr/>
          </p:nvCxnSpPr>
          <p:spPr>
            <a:xfrm>
              <a:off x="723290" y="3353831"/>
              <a:ext cx="0" cy="1716282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CABC53-811F-D917-CDE4-3B7937B31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014" y="4847823"/>
              <a:ext cx="323007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8270D-9FA3-7043-3050-573FE28EA6B2}"/>
                </a:ext>
              </a:extLst>
            </p:cNvPr>
            <p:cNvSpPr txBox="1"/>
            <p:nvPr/>
          </p:nvSpPr>
          <p:spPr>
            <a:xfrm rot="16200000">
              <a:off x="-385908" y="3909719"/>
              <a:ext cx="1676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Carbon Intensity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97039A-7BAB-938F-E127-0C0B7F7EFF0E}"/>
                </a:ext>
              </a:extLst>
            </p:cNvPr>
            <p:cNvSpPr txBox="1"/>
            <p:nvPr/>
          </p:nvSpPr>
          <p:spPr>
            <a:xfrm>
              <a:off x="1661633" y="4870058"/>
              <a:ext cx="721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6DD227-D4A6-493B-1673-3F34D2561752}"/>
              </a:ext>
            </a:extLst>
          </p:cNvPr>
          <p:cNvGrpSpPr/>
          <p:nvPr/>
        </p:nvGrpSpPr>
        <p:grpSpPr>
          <a:xfrm>
            <a:off x="4249248" y="2402742"/>
            <a:ext cx="3459603" cy="2767706"/>
            <a:chOff x="298481" y="2410129"/>
            <a:chExt cx="3459603" cy="2767706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D81F43D-43DA-0CF6-5FC2-AB205838D818}"/>
                </a:ext>
              </a:extLst>
            </p:cNvPr>
            <p:cNvSpPr/>
            <p:nvPr/>
          </p:nvSpPr>
          <p:spPr>
            <a:xfrm>
              <a:off x="760083" y="3504169"/>
              <a:ext cx="2797807" cy="884572"/>
            </a:xfrm>
            <a:custGeom>
              <a:avLst/>
              <a:gdLst>
                <a:gd name="connsiteX0" fmla="*/ 0 w 10325100"/>
                <a:gd name="connsiteY0" fmla="*/ 0 h 1908830"/>
                <a:gd name="connsiteX1" fmla="*/ 7861300 w 10325100"/>
                <a:gd name="connsiteY1" fmla="*/ 1905000 h 1908830"/>
                <a:gd name="connsiteX2" fmla="*/ 10325100 w 10325100"/>
                <a:gd name="connsiteY2" fmla="*/ 393700 h 19088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2554937"/>
                <a:gd name="connsiteX1" fmla="*/ 4508500 w 7747000"/>
                <a:gd name="connsiteY1" fmla="*/ 2527300 h 2554937"/>
                <a:gd name="connsiteX2" fmla="*/ 7747000 w 7747000"/>
                <a:gd name="connsiteY2" fmla="*/ 1816100 h 2554937"/>
                <a:gd name="connsiteX0" fmla="*/ 0 w 7747000"/>
                <a:gd name="connsiteY0" fmla="*/ 0 h 2664001"/>
                <a:gd name="connsiteX1" fmla="*/ 4508500 w 7747000"/>
                <a:gd name="connsiteY1" fmla="*/ 2527300 h 2664001"/>
                <a:gd name="connsiteX2" fmla="*/ 7747000 w 7747000"/>
                <a:gd name="connsiteY2" fmla="*/ 1816100 h 2664001"/>
                <a:gd name="connsiteX0" fmla="*/ 0 w 7747000"/>
                <a:gd name="connsiteY0" fmla="*/ 0 h 2625271"/>
                <a:gd name="connsiteX1" fmla="*/ 4508500 w 7747000"/>
                <a:gd name="connsiteY1" fmla="*/ 2527300 h 2625271"/>
                <a:gd name="connsiteX2" fmla="*/ 7747000 w 7747000"/>
                <a:gd name="connsiteY2" fmla="*/ 1816100 h 2625271"/>
                <a:gd name="connsiteX0" fmla="*/ 0 w 7747000"/>
                <a:gd name="connsiteY0" fmla="*/ 0 h 2591811"/>
                <a:gd name="connsiteX1" fmla="*/ 4483100 w 7747000"/>
                <a:gd name="connsiteY1" fmla="*/ 2489200 h 2591811"/>
                <a:gd name="connsiteX2" fmla="*/ 7747000 w 7747000"/>
                <a:gd name="connsiteY2" fmla="*/ 1816100 h 2591811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835554"/>
                <a:gd name="connsiteY0" fmla="*/ 0 h 2506080"/>
                <a:gd name="connsiteX1" fmla="*/ 4571654 w 7835554"/>
                <a:gd name="connsiteY1" fmla="*/ 2443481 h 2506080"/>
                <a:gd name="connsiteX2" fmla="*/ 7835554 w 7835554"/>
                <a:gd name="connsiteY2" fmla="*/ 1770381 h 2506080"/>
                <a:gd name="connsiteX0" fmla="*/ 0 w 7835554"/>
                <a:gd name="connsiteY0" fmla="*/ 25989 h 2532069"/>
                <a:gd name="connsiteX1" fmla="*/ 4571654 w 7835554"/>
                <a:gd name="connsiteY1" fmla="*/ 2469470 h 2532069"/>
                <a:gd name="connsiteX2" fmla="*/ 7835554 w 7835554"/>
                <a:gd name="connsiteY2" fmla="*/ 1796370 h 2532069"/>
                <a:gd name="connsiteX0" fmla="*/ 0 w 8225580"/>
                <a:gd name="connsiteY0" fmla="*/ 25406 h 2588294"/>
                <a:gd name="connsiteX1" fmla="*/ 7835554 w 8225580"/>
                <a:gd name="connsiteY1" fmla="*/ 2531486 h 2588294"/>
                <a:gd name="connsiteX2" fmla="*/ 7835554 w 8225580"/>
                <a:gd name="connsiteY2" fmla="*/ 1795787 h 2588294"/>
                <a:gd name="connsiteX0" fmla="*/ 0 w 7835554"/>
                <a:gd name="connsiteY0" fmla="*/ 24674 h 2663963"/>
                <a:gd name="connsiteX1" fmla="*/ 4390384 w 7835554"/>
                <a:gd name="connsiteY1" fmla="*/ 2613430 h 2663963"/>
                <a:gd name="connsiteX2" fmla="*/ 7835554 w 7835554"/>
                <a:gd name="connsiteY2" fmla="*/ 1795055 h 2663963"/>
                <a:gd name="connsiteX0" fmla="*/ 0 w 8191815"/>
                <a:gd name="connsiteY0" fmla="*/ 24674 h 2642691"/>
                <a:gd name="connsiteX1" fmla="*/ 4390384 w 8191815"/>
                <a:gd name="connsiteY1" fmla="*/ 2613430 h 2642691"/>
                <a:gd name="connsiteX2" fmla="*/ 8191815 w 8191815"/>
                <a:gd name="connsiteY2" fmla="*/ 1267220 h 2642691"/>
                <a:gd name="connsiteX0" fmla="*/ 0 w 8191815"/>
                <a:gd name="connsiteY0" fmla="*/ 24674 h 2629939"/>
                <a:gd name="connsiteX1" fmla="*/ 4390384 w 8191815"/>
                <a:gd name="connsiteY1" fmla="*/ 2613430 h 2629939"/>
                <a:gd name="connsiteX2" fmla="*/ 8191815 w 8191815"/>
                <a:gd name="connsiteY2" fmla="*/ 1267220 h 2629939"/>
                <a:gd name="connsiteX0" fmla="*/ 0 w 6679274"/>
                <a:gd name="connsiteY0" fmla="*/ 24674 h 2635391"/>
                <a:gd name="connsiteX1" fmla="*/ 4390384 w 6679274"/>
                <a:gd name="connsiteY1" fmla="*/ 2613430 h 2635391"/>
                <a:gd name="connsiteX2" fmla="*/ 6679274 w 6679274"/>
                <a:gd name="connsiteY2" fmla="*/ 1800624 h 2635391"/>
                <a:gd name="connsiteX0" fmla="*/ 0 w 6679274"/>
                <a:gd name="connsiteY0" fmla="*/ 24674 h 2677239"/>
                <a:gd name="connsiteX1" fmla="*/ 4390384 w 6679274"/>
                <a:gd name="connsiteY1" fmla="*/ 2613430 h 2677239"/>
                <a:gd name="connsiteX2" fmla="*/ 6679274 w 6679274"/>
                <a:gd name="connsiteY2" fmla="*/ 1800624 h 2677239"/>
                <a:gd name="connsiteX0" fmla="*/ 0 w 6210788"/>
                <a:gd name="connsiteY0" fmla="*/ 24674 h 2694890"/>
                <a:gd name="connsiteX1" fmla="*/ 4390384 w 6210788"/>
                <a:gd name="connsiteY1" fmla="*/ 2613430 h 2694890"/>
                <a:gd name="connsiteX2" fmla="*/ 6210788 w 6210788"/>
                <a:gd name="connsiteY2" fmla="*/ 1940325 h 269489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  <a:gd name="connsiteX0" fmla="*/ 0 w 6210788"/>
                <a:gd name="connsiteY0" fmla="*/ 28346 h 2295630"/>
                <a:gd name="connsiteX1" fmla="*/ 4348022 w 6210788"/>
                <a:gd name="connsiteY1" fmla="*/ 2245311 h 2295630"/>
                <a:gd name="connsiteX2" fmla="*/ 6210788 w 6210788"/>
                <a:gd name="connsiteY2" fmla="*/ 1943997 h 2295630"/>
                <a:gd name="connsiteX0" fmla="*/ 0 w 6210788"/>
                <a:gd name="connsiteY0" fmla="*/ 28346 h 2613822"/>
                <a:gd name="connsiteX1" fmla="*/ 4348022 w 6210788"/>
                <a:gd name="connsiteY1" fmla="*/ 2245311 h 2613822"/>
                <a:gd name="connsiteX2" fmla="*/ 6210788 w 6210788"/>
                <a:gd name="connsiteY2" fmla="*/ 1943997 h 2613822"/>
                <a:gd name="connsiteX0" fmla="*/ 0 w 6210788"/>
                <a:gd name="connsiteY0" fmla="*/ 21145 h 2606621"/>
                <a:gd name="connsiteX1" fmla="*/ 4348022 w 6210788"/>
                <a:gd name="connsiteY1" fmla="*/ 2238110 h 2606621"/>
                <a:gd name="connsiteX2" fmla="*/ 6210788 w 6210788"/>
                <a:gd name="connsiteY2" fmla="*/ 1936796 h 2606621"/>
                <a:gd name="connsiteX0" fmla="*/ 0 w 6210788"/>
                <a:gd name="connsiteY0" fmla="*/ 21145 h 2544827"/>
                <a:gd name="connsiteX1" fmla="*/ 4348022 w 6210788"/>
                <a:gd name="connsiteY1" fmla="*/ 2238110 h 2544827"/>
                <a:gd name="connsiteX2" fmla="*/ 6210788 w 6210788"/>
                <a:gd name="connsiteY2" fmla="*/ 1936796 h 2544827"/>
                <a:gd name="connsiteX0" fmla="*/ 0 w 6210788"/>
                <a:gd name="connsiteY0" fmla="*/ 21145 h 2564329"/>
                <a:gd name="connsiteX1" fmla="*/ 4348022 w 6210788"/>
                <a:gd name="connsiteY1" fmla="*/ 2238110 h 2564329"/>
                <a:gd name="connsiteX2" fmla="*/ 6210788 w 6210788"/>
                <a:gd name="connsiteY2" fmla="*/ 1936796 h 2564329"/>
                <a:gd name="connsiteX0" fmla="*/ 0 w 6210788"/>
                <a:gd name="connsiteY0" fmla="*/ 22648 h 2435857"/>
                <a:gd name="connsiteX1" fmla="*/ 4252706 w 6210788"/>
                <a:gd name="connsiteY1" fmla="*/ 2018549 h 2435857"/>
                <a:gd name="connsiteX2" fmla="*/ 6210788 w 6210788"/>
                <a:gd name="connsiteY2" fmla="*/ 1938299 h 2435857"/>
                <a:gd name="connsiteX0" fmla="*/ 0 w 6210788"/>
                <a:gd name="connsiteY0" fmla="*/ 19379 h 2432588"/>
                <a:gd name="connsiteX1" fmla="*/ 4252706 w 6210788"/>
                <a:gd name="connsiteY1" fmla="*/ 2015280 h 2432588"/>
                <a:gd name="connsiteX2" fmla="*/ 6210788 w 6210788"/>
                <a:gd name="connsiteY2" fmla="*/ 1935030 h 2432588"/>
                <a:gd name="connsiteX0" fmla="*/ 0 w 6210788"/>
                <a:gd name="connsiteY0" fmla="*/ 21726 h 2275345"/>
                <a:gd name="connsiteX1" fmla="*/ 4305659 w 6210788"/>
                <a:gd name="connsiteY1" fmla="*/ 1625739 h 2275345"/>
                <a:gd name="connsiteX2" fmla="*/ 6210788 w 6210788"/>
                <a:gd name="connsiteY2" fmla="*/ 1937377 h 2275345"/>
                <a:gd name="connsiteX0" fmla="*/ 0 w 6210788"/>
                <a:gd name="connsiteY0" fmla="*/ 21726 h 2355774"/>
                <a:gd name="connsiteX1" fmla="*/ 4305659 w 6210788"/>
                <a:gd name="connsiteY1" fmla="*/ 1625739 h 2355774"/>
                <a:gd name="connsiteX2" fmla="*/ 6210788 w 6210788"/>
                <a:gd name="connsiteY2" fmla="*/ 1937377 h 2355774"/>
                <a:gd name="connsiteX0" fmla="*/ 0 w 7314068"/>
                <a:gd name="connsiteY0" fmla="*/ 21726 h 1941138"/>
                <a:gd name="connsiteX1" fmla="*/ 4305659 w 7314068"/>
                <a:gd name="connsiteY1" fmla="*/ 1625739 h 1941138"/>
                <a:gd name="connsiteX2" fmla="*/ 7314068 w 7314068"/>
                <a:gd name="connsiteY2" fmla="*/ 765962 h 1941138"/>
                <a:gd name="connsiteX0" fmla="*/ 0 w 7314068"/>
                <a:gd name="connsiteY0" fmla="*/ 21726 h 2194078"/>
                <a:gd name="connsiteX1" fmla="*/ 4305659 w 7314068"/>
                <a:gd name="connsiteY1" fmla="*/ 1625739 h 2194078"/>
                <a:gd name="connsiteX2" fmla="*/ 7314068 w 7314068"/>
                <a:gd name="connsiteY2" fmla="*/ 765962 h 21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4068" h="2194078">
                  <a:moveTo>
                    <a:pt x="0" y="21726"/>
                  </a:moveTo>
                  <a:cubicBezTo>
                    <a:pt x="2101495" y="-285137"/>
                    <a:pt x="2991992" y="2779053"/>
                    <a:pt x="4305659" y="1625739"/>
                  </a:cubicBezTo>
                  <a:cubicBezTo>
                    <a:pt x="5150736" y="2471362"/>
                    <a:pt x="5940952" y="2517150"/>
                    <a:pt x="7314068" y="7659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A9E549-CBA2-B6E3-A944-4338826FCDF5}"/>
                </a:ext>
              </a:extLst>
            </p:cNvPr>
            <p:cNvSpPr/>
            <p:nvPr/>
          </p:nvSpPr>
          <p:spPr>
            <a:xfrm>
              <a:off x="2403216" y="4482629"/>
              <a:ext cx="914400" cy="271306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84D7A8-1D6F-46F6-5B40-19940E67F259}"/>
                </a:ext>
              </a:extLst>
            </p:cNvPr>
            <p:cNvSpPr txBox="1"/>
            <p:nvPr/>
          </p:nvSpPr>
          <p:spPr>
            <a:xfrm>
              <a:off x="331283" y="2410129"/>
              <a:ext cx="333856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ffectLst/>
                  <a:latin typeface="Helvetica Neue" panose="02000503000000020004" pitchFamily="2" charset="0"/>
                </a:rPr>
                <a:t>Lowest-Window</a:t>
              </a:r>
              <a:endParaRPr lang="en-US" dirty="0">
                <a:effectLst/>
                <a:latin typeface="Helvetica Neue" panose="02000503000000020004" pitchFamily="2" charset="0"/>
              </a:endParaRPr>
            </a:p>
            <a:p>
              <a:pPr algn="ctr"/>
              <a:r>
                <a:rPr lang="en-US" dirty="0">
                  <a:effectLst/>
                  <a:latin typeface="Helvetica Neue" panose="02000503000000020004" pitchFamily="2" charset="0"/>
                </a:rPr>
                <a:t>Minimize carbon emissions</a:t>
              </a:r>
            </a:p>
            <a:p>
              <a:pPr algn="ctr"/>
              <a:r>
                <a:rPr lang="en-US" sz="1400" dirty="0">
                  <a:latin typeface="Helvetica Neue" panose="02000503000000020004" pitchFamily="2" charset="0"/>
                </a:rPr>
                <a:t>Cluster-wide statistics</a:t>
              </a:r>
              <a:endParaRPr lang="en-US" sz="1400" dirty="0">
                <a:effectLst/>
                <a:latin typeface="Helvetica Neue" panose="02000503000000020004" pitchFamily="2" charset="0"/>
              </a:endParaRPr>
            </a:p>
          </p:txBody>
        </p:sp>
        <p:sp>
          <p:nvSpPr>
            <p:cNvPr id="45" name="Up Arrow 44">
              <a:extLst>
                <a:ext uri="{FF2B5EF4-FFF2-40B4-BE49-F238E27FC236}">
                  <a16:creationId xmlns:a16="http://schemas.microsoft.com/office/drawing/2014/main" id="{3E2427A3-7337-B270-FC33-5BAD238946B8}"/>
                </a:ext>
              </a:extLst>
            </p:cNvPr>
            <p:cNvSpPr/>
            <p:nvPr/>
          </p:nvSpPr>
          <p:spPr>
            <a:xfrm>
              <a:off x="760083" y="3601086"/>
              <a:ext cx="170676" cy="584200"/>
            </a:xfrm>
            <a:prstGeom prst="upArrow">
              <a:avLst>
                <a:gd name="adj1" fmla="val 24024"/>
                <a:gd name="adj2" fmla="val 50000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C28EB30-1AA6-6EA7-501C-87A9FAEA6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759" y="3762647"/>
              <a:ext cx="422639" cy="422639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404F4FB-07E7-1FFE-53C2-61EB2C9B5DDB}"/>
                </a:ext>
              </a:extLst>
            </p:cNvPr>
            <p:cNvCxnSpPr>
              <a:cxnSpLocks/>
            </p:cNvCxnSpPr>
            <p:nvPr/>
          </p:nvCxnSpPr>
          <p:spPr>
            <a:xfrm>
              <a:off x="723290" y="3353831"/>
              <a:ext cx="0" cy="1716282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630DE32-3446-C986-9ED5-544EB1171E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014" y="4847823"/>
              <a:ext cx="323007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1451BF-668D-FF05-6043-5E32BE47509E}"/>
                </a:ext>
              </a:extLst>
            </p:cNvPr>
            <p:cNvSpPr txBox="1"/>
            <p:nvPr/>
          </p:nvSpPr>
          <p:spPr>
            <a:xfrm rot="16200000">
              <a:off x="-385908" y="3909719"/>
              <a:ext cx="1676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Carbon Intensity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AC86FC0-2D12-1628-E17C-E1C0B888C051}"/>
                </a:ext>
              </a:extLst>
            </p:cNvPr>
            <p:cNvSpPr txBox="1"/>
            <p:nvPr/>
          </p:nvSpPr>
          <p:spPr>
            <a:xfrm>
              <a:off x="1661633" y="4870058"/>
              <a:ext cx="721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3903E-0A84-BD76-8D26-C60B0CF31805}"/>
              </a:ext>
            </a:extLst>
          </p:cNvPr>
          <p:cNvGrpSpPr/>
          <p:nvPr/>
        </p:nvGrpSpPr>
        <p:grpSpPr>
          <a:xfrm>
            <a:off x="8149494" y="2402742"/>
            <a:ext cx="3560382" cy="2767706"/>
            <a:chOff x="197702" y="2410129"/>
            <a:chExt cx="3560382" cy="2767706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0E0BC3E-C467-8396-B3E3-C22F577E48C4}"/>
                </a:ext>
              </a:extLst>
            </p:cNvPr>
            <p:cNvSpPr/>
            <p:nvPr/>
          </p:nvSpPr>
          <p:spPr>
            <a:xfrm>
              <a:off x="760083" y="3504169"/>
              <a:ext cx="2797807" cy="884572"/>
            </a:xfrm>
            <a:custGeom>
              <a:avLst/>
              <a:gdLst>
                <a:gd name="connsiteX0" fmla="*/ 0 w 10325100"/>
                <a:gd name="connsiteY0" fmla="*/ 0 h 1908830"/>
                <a:gd name="connsiteX1" fmla="*/ 7861300 w 10325100"/>
                <a:gd name="connsiteY1" fmla="*/ 1905000 h 1908830"/>
                <a:gd name="connsiteX2" fmla="*/ 10325100 w 10325100"/>
                <a:gd name="connsiteY2" fmla="*/ 393700 h 19088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3331230"/>
                <a:gd name="connsiteX1" fmla="*/ 5283200 w 7747000"/>
                <a:gd name="connsiteY1" fmla="*/ 3327400 h 3331230"/>
                <a:gd name="connsiteX2" fmla="*/ 7747000 w 7747000"/>
                <a:gd name="connsiteY2" fmla="*/ 1816100 h 3331230"/>
                <a:gd name="connsiteX0" fmla="*/ 0 w 7747000"/>
                <a:gd name="connsiteY0" fmla="*/ 0 h 2554937"/>
                <a:gd name="connsiteX1" fmla="*/ 4508500 w 7747000"/>
                <a:gd name="connsiteY1" fmla="*/ 2527300 h 2554937"/>
                <a:gd name="connsiteX2" fmla="*/ 7747000 w 7747000"/>
                <a:gd name="connsiteY2" fmla="*/ 1816100 h 2554937"/>
                <a:gd name="connsiteX0" fmla="*/ 0 w 7747000"/>
                <a:gd name="connsiteY0" fmla="*/ 0 h 2664001"/>
                <a:gd name="connsiteX1" fmla="*/ 4508500 w 7747000"/>
                <a:gd name="connsiteY1" fmla="*/ 2527300 h 2664001"/>
                <a:gd name="connsiteX2" fmla="*/ 7747000 w 7747000"/>
                <a:gd name="connsiteY2" fmla="*/ 1816100 h 2664001"/>
                <a:gd name="connsiteX0" fmla="*/ 0 w 7747000"/>
                <a:gd name="connsiteY0" fmla="*/ 0 h 2625271"/>
                <a:gd name="connsiteX1" fmla="*/ 4508500 w 7747000"/>
                <a:gd name="connsiteY1" fmla="*/ 2527300 h 2625271"/>
                <a:gd name="connsiteX2" fmla="*/ 7747000 w 7747000"/>
                <a:gd name="connsiteY2" fmla="*/ 1816100 h 2625271"/>
                <a:gd name="connsiteX0" fmla="*/ 0 w 7747000"/>
                <a:gd name="connsiteY0" fmla="*/ 0 h 2591811"/>
                <a:gd name="connsiteX1" fmla="*/ 4483100 w 7747000"/>
                <a:gd name="connsiteY1" fmla="*/ 2489200 h 2591811"/>
                <a:gd name="connsiteX2" fmla="*/ 7747000 w 7747000"/>
                <a:gd name="connsiteY2" fmla="*/ 1816100 h 2591811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747000"/>
                <a:gd name="connsiteY0" fmla="*/ 0 h 2551799"/>
                <a:gd name="connsiteX1" fmla="*/ 4483100 w 7747000"/>
                <a:gd name="connsiteY1" fmla="*/ 2489200 h 2551799"/>
                <a:gd name="connsiteX2" fmla="*/ 7747000 w 7747000"/>
                <a:gd name="connsiteY2" fmla="*/ 1816100 h 2551799"/>
                <a:gd name="connsiteX0" fmla="*/ 0 w 7835554"/>
                <a:gd name="connsiteY0" fmla="*/ 0 h 2506080"/>
                <a:gd name="connsiteX1" fmla="*/ 4571654 w 7835554"/>
                <a:gd name="connsiteY1" fmla="*/ 2443481 h 2506080"/>
                <a:gd name="connsiteX2" fmla="*/ 7835554 w 7835554"/>
                <a:gd name="connsiteY2" fmla="*/ 1770381 h 2506080"/>
                <a:gd name="connsiteX0" fmla="*/ 0 w 7835554"/>
                <a:gd name="connsiteY0" fmla="*/ 25989 h 2532069"/>
                <a:gd name="connsiteX1" fmla="*/ 4571654 w 7835554"/>
                <a:gd name="connsiteY1" fmla="*/ 2469470 h 2532069"/>
                <a:gd name="connsiteX2" fmla="*/ 7835554 w 7835554"/>
                <a:gd name="connsiteY2" fmla="*/ 1796370 h 2532069"/>
                <a:gd name="connsiteX0" fmla="*/ 0 w 8225580"/>
                <a:gd name="connsiteY0" fmla="*/ 25406 h 2588294"/>
                <a:gd name="connsiteX1" fmla="*/ 7835554 w 8225580"/>
                <a:gd name="connsiteY1" fmla="*/ 2531486 h 2588294"/>
                <a:gd name="connsiteX2" fmla="*/ 7835554 w 8225580"/>
                <a:gd name="connsiteY2" fmla="*/ 1795787 h 2588294"/>
                <a:gd name="connsiteX0" fmla="*/ 0 w 7835554"/>
                <a:gd name="connsiteY0" fmla="*/ 24674 h 2663963"/>
                <a:gd name="connsiteX1" fmla="*/ 4390384 w 7835554"/>
                <a:gd name="connsiteY1" fmla="*/ 2613430 h 2663963"/>
                <a:gd name="connsiteX2" fmla="*/ 7835554 w 7835554"/>
                <a:gd name="connsiteY2" fmla="*/ 1795055 h 2663963"/>
                <a:gd name="connsiteX0" fmla="*/ 0 w 8191815"/>
                <a:gd name="connsiteY0" fmla="*/ 24674 h 2642691"/>
                <a:gd name="connsiteX1" fmla="*/ 4390384 w 8191815"/>
                <a:gd name="connsiteY1" fmla="*/ 2613430 h 2642691"/>
                <a:gd name="connsiteX2" fmla="*/ 8191815 w 8191815"/>
                <a:gd name="connsiteY2" fmla="*/ 1267220 h 2642691"/>
                <a:gd name="connsiteX0" fmla="*/ 0 w 8191815"/>
                <a:gd name="connsiteY0" fmla="*/ 24674 h 2629939"/>
                <a:gd name="connsiteX1" fmla="*/ 4390384 w 8191815"/>
                <a:gd name="connsiteY1" fmla="*/ 2613430 h 2629939"/>
                <a:gd name="connsiteX2" fmla="*/ 8191815 w 8191815"/>
                <a:gd name="connsiteY2" fmla="*/ 1267220 h 2629939"/>
                <a:gd name="connsiteX0" fmla="*/ 0 w 6679274"/>
                <a:gd name="connsiteY0" fmla="*/ 24674 h 2635391"/>
                <a:gd name="connsiteX1" fmla="*/ 4390384 w 6679274"/>
                <a:gd name="connsiteY1" fmla="*/ 2613430 h 2635391"/>
                <a:gd name="connsiteX2" fmla="*/ 6679274 w 6679274"/>
                <a:gd name="connsiteY2" fmla="*/ 1800624 h 2635391"/>
                <a:gd name="connsiteX0" fmla="*/ 0 w 6679274"/>
                <a:gd name="connsiteY0" fmla="*/ 24674 h 2677239"/>
                <a:gd name="connsiteX1" fmla="*/ 4390384 w 6679274"/>
                <a:gd name="connsiteY1" fmla="*/ 2613430 h 2677239"/>
                <a:gd name="connsiteX2" fmla="*/ 6679274 w 6679274"/>
                <a:gd name="connsiteY2" fmla="*/ 1800624 h 2677239"/>
                <a:gd name="connsiteX0" fmla="*/ 0 w 6210788"/>
                <a:gd name="connsiteY0" fmla="*/ 24674 h 2694890"/>
                <a:gd name="connsiteX1" fmla="*/ 4390384 w 6210788"/>
                <a:gd name="connsiteY1" fmla="*/ 2613430 h 2694890"/>
                <a:gd name="connsiteX2" fmla="*/ 6210788 w 6210788"/>
                <a:gd name="connsiteY2" fmla="*/ 1940325 h 269489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  <a:gd name="connsiteX0" fmla="*/ 0 w 6210788"/>
                <a:gd name="connsiteY0" fmla="*/ 24674 h 2613430"/>
                <a:gd name="connsiteX1" fmla="*/ 4390384 w 6210788"/>
                <a:gd name="connsiteY1" fmla="*/ 2613430 h 2613430"/>
                <a:gd name="connsiteX2" fmla="*/ 6210788 w 6210788"/>
                <a:gd name="connsiteY2" fmla="*/ 1940325 h 2613430"/>
                <a:gd name="connsiteX0" fmla="*/ 0 w 6210788"/>
                <a:gd name="connsiteY0" fmla="*/ 28346 h 2295630"/>
                <a:gd name="connsiteX1" fmla="*/ 4348022 w 6210788"/>
                <a:gd name="connsiteY1" fmla="*/ 2245311 h 2295630"/>
                <a:gd name="connsiteX2" fmla="*/ 6210788 w 6210788"/>
                <a:gd name="connsiteY2" fmla="*/ 1943997 h 2295630"/>
                <a:gd name="connsiteX0" fmla="*/ 0 w 6210788"/>
                <a:gd name="connsiteY0" fmla="*/ 28346 h 2613822"/>
                <a:gd name="connsiteX1" fmla="*/ 4348022 w 6210788"/>
                <a:gd name="connsiteY1" fmla="*/ 2245311 h 2613822"/>
                <a:gd name="connsiteX2" fmla="*/ 6210788 w 6210788"/>
                <a:gd name="connsiteY2" fmla="*/ 1943997 h 2613822"/>
                <a:gd name="connsiteX0" fmla="*/ 0 w 6210788"/>
                <a:gd name="connsiteY0" fmla="*/ 21145 h 2606621"/>
                <a:gd name="connsiteX1" fmla="*/ 4348022 w 6210788"/>
                <a:gd name="connsiteY1" fmla="*/ 2238110 h 2606621"/>
                <a:gd name="connsiteX2" fmla="*/ 6210788 w 6210788"/>
                <a:gd name="connsiteY2" fmla="*/ 1936796 h 2606621"/>
                <a:gd name="connsiteX0" fmla="*/ 0 w 6210788"/>
                <a:gd name="connsiteY0" fmla="*/ 21145 h 2544827"/>
                <a:gd name="connsiteX1" fmla="*/ 4348022 w 6210788"/>
                <a:gd name="connsiteY1" fmla="*/ 2238110 h 2544827"/>
                <a:gd name="connsiteX2" fmla="*/ 6210788 w 6210788"/>
                <a:gd name="connsiteY2" fmla="*/ 1936796 h 2544827"/>
                <a:gd name="connsiteX0" fmla="*/ 0 w 6210788"/>
                <a:gd name="connsiteY0" fmla="*/ 21145 h 2564329"/>
                <a:gd name="connsiteX1" fmla="*/ 4348022 w 6210788"/>
                <a:gd name="connsiteY1" fmla="*/ 2238110 h 2564329"/>
                <a:gd name="connsiteX2" fmla="*/ 6210788 w 6210788"/>
                <a:gd name="connsiteY2" fmla="*/ 1936796 h 2564329"/>
                <a:gd name="connsiteX0" fmla="*/ 0 w 6210788"/>
                <a:gd name="connsiteY0" fmla="*/ 22648 h 2435857"/>
                <a:gd name="connsiteX1" fmla="*/ 4252706 w 6210788"/>
                <a:gd name="connsiteY1" fmla="*/ 2018549 h 2435857"/>
                <a:gd name="connsiteX2" fmla="*/ 6210788 w 6210788"/>
                <a:gd name="connsiteY2" fmla="*/ 1938299 h 2435857"/>
                <a:gd name="connsiteX0" fmla="*/ 0 w 6210788"/>
                <a:gd name="connsiteY0" fmla="*/ 19379 h 2432588"/>
                <a:gd name="connsiteX1" fmla="*/ 4252706 w 6210788"/>
                <a:gd name="connsiteY1" fmla="*/ 2015280 h 2432588"/>
                <a:gd name="connsiteX2" fmla="*/ 6210788 w 6210788"/>
                <a:gd name="connsiteY2" fmla="*/ 1935030 h 2432588"/>
                <a:gd name="connsiteX0" fmla="*/ 0 w 6210788"/>
                <a:gd name="connsiteY0" fmla="*/ 21726 h 2275345"/>
                <a:gd name="connsiteX1" fmla="*/ 4305659 w 6210788"/>
                <a:gd name="connsiteY1" fmla="*/ 1625739 h 2275345"/>
                <a:gd name="connsiteX2" fmla="*/ 6210788 w 6210788"/>
                <a:gd name="connsiteY2" fmla="*/ 1937377 h 2275345"/>
                <a:gd name="connsiteX0" fmla="*/ 0 w 6210788"/>
                <a:gd name="connsiteY0" fmla="*/ 21726 h 2355774"/>
                <a:gd name="connsiteX1" fmla="*/ 4305659 w 6210788"/>
                <a:gd name="connsiteY1" fmla="*/ 1625739 h 2355774"/>
                <a:gd name="connsiteX2" fmla="*/ 6210788 w 6210788"/>
                <a:gd name="connsiteY2" fmla="*/ 1937377 h 2355774"/>
                <a:gd name="connsiteX0" fmla="*/ 0 w 7314068"/>
                <a:gd name="connsiteY0" fmla="*/ 21726 h 1941138"/>
                <a:gd name="connsiteX1" fmla="*/ 4305659 w 7314068"/>
                <a:gd name="connsiteY1" fmla="*/ 1625739 h 1941138"/>
                <a:gd name="connsiteX2" fmla="*/ 7314068 w 7314068"/>
                <a:gd name="connsiteY2" fmla="*/ 765962 h 1941138"/>
                <a:gd name="connsiteX0" fmla="*/ 0 w 7314068"/>
                <a:gd name="connsiteY0" fmla="*/ 21726 h 2194078"/>
                <a:gd name="connsiteX1" fmla="*/ 4305659 w 7314068"/>
                <a:gd name="connsiteY1" fmla="*/ 1625739 h 2194078"/>
                <a:gd name="connsiteX2" fmla="*/ 7314068 w 7314068"/>
                <a:gd name="connsiteY2" fmla="*/ 765962 h 21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14068" h="2194078">
                  <a:moveTo>
                    <a:pt x="0" y="21726"/>
                  </a:moveTo>
                  <a:cubicBezTo>
                    <a:pt x="2101495" y="-285137"/>
                    <a:pt x="2991992" y="2779053"/>
                    <a:pt x="4305659" y="1625739"/>
                  </a:cubicBezTo>
                  <a:cubicBezTo>
                    <a:pt x="5150736" y="2471362"/>
                    <a:pt x="5940952" y="2517150"/>
                    <a:pt x="7314068" y="7659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F77CEED-2CCC-7047-A3D3-9D992DE8364A}"/>
                </a:ext>
              </a:extLst>
            </p:cNvPr>
            <p:cNvSpPr/>
            <p:nvPr/>
          </p:nvSpPr>
          <p:spPr>
            <a:xfrm>
              <a:off x="1701786" y="4482629"/>
              <a:ext cx="914400" cy="27130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D0F47E-56A0-8F64-0C2C-A6F863879718}"/>
                </a:ext>
              </a:extLst>
            </p:cNvPr>
            <p:cNvSpPr txBox="1"/>
            <p:nvPr/>
          </p:nvSpPr>
          <p:spPr>
            <a:xfrm>
              <a:off x="197702" y="2410129"/>
              <a:ext cx="3560365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effectLst/>
                  <a:latin typeface="Helvetica Neue" panose="02000503000000020004" pitchFamily="2" charset="0"/>
                </a:rPr>
                <a:t>Carbon-Time</a:t>
              </a:r>
              <a:endParaRPr lang="en-US" b="1" dirty="0">
                <a:latin typeface="Helvetica Neue" panose="02000503000000020004" pitchFamily="2" charset="0"/>
              </a:endParaRPr>
            </a:p>
            <a:p>
              <a:pPr algn="ctr"/>
              <a:r>
                <a:rPr lang="en-US" dirty="0">
                  <a:effectLst/>
                  <a:latin typeface="Helvetica Neue" panose="02000503000000020004" pitchFamily="2" charset="0"/>
                </a:rPr>
                <a:t>Carbon Saving/Completion Time</a:t>
              </a:r>
            </a:p>
            <a:p>
              <a:pPr algn="ctr"/>
              <a:r>
                <a:rPr lang="en-US" sz="1400" dirty="0">
                  <a:latin typeface="Helvetica Neue" panose="02000503000000020004" pitchFamily="2" charset="0"/>
                </a:rPr>
                <a:t>Cluster-wide statistics</a:t>
              </a:r>
              <a:endParaRPr lang="en-US" sz="1400" dirty="0">
                <a:effectLst/>
                <a:latin typeface="Helvetica Neue" panose="02000503000000020004" pitchFamily="2" charset="0"/>
              </a:endParaRPr>
            </a:p>
          </p:txBody>
        </p:sp>
        <p:sp>
          <p:nvSpPr>
            <p:cNvPr id="55" name="Up Arrow 54">
              <a:extLst>
                <a:ext uri="{FF2B5EF4-FFF2-40B4-BE49-F238E27FC236}">
                  <a16:creationId xmlns:a16="http://schemas.microsoft.com/office/drawing/2014/main" id="{BA8DA62C-D12D-881D-F1E9-C9D300484F35}"/>
                </a:ext>
              </a:extLst>
            </p:cNvPr>
            <p:cNvSpPr/>
            <p:nvPr/>
          </p:nvSpPr>
          <p:spPr>
            <a:xfrm>
              <a:off x="760083" y="3601086"/>
              <a:ext cx="170676" cy="584200"/>
            </a:xfrm>
            <a:prstGeom prst="upArrow">
              <a:avLst>
                <a:gd name="adj1" fmla="val 24024"/>
                <a:gd name="adj2" fmla="val 50000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4606CB2-B239-E5E0-C98E-C2ACBB5ED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759" y="3762647"/>
              <a:ext cx="422639" cy="422639"/>
            </a:xfrm>
            <a:prstGeom prst="rect">
              <a:avLst/>
            </a:prstGeom>
          </p:spPr>
        </p:pic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14FAFA1-0F2B-158F-4AF8-B144624129D3}"/>
                </a:ext>
              </a:extLst>
            </p:cNvPr>
            <p:cNvCxnSpPr>
              <a:cxnSpLocks/>
            </p:cNvCxnSpPr>
            <p:nvPr/>
          </p:nvCxnSpPr>
          <p:spPr>
            <a:xfrm>
              <a:off x="723290" y="3353831"/>
              <a:ext cx="0" cy="1716282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6183F40-9302-9E2B-7554-94FD1CE9E2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014" y="4847823"/>
              <a:ext cx="323007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B7235C-C7AD-FEA3-FA7E-292401F3A795}"/>
                </a:ext>
              </a:extLst>
            </p:cNvPr>
            <p:cNvSpPr txBox="1"/>
            <p:nvPr/>
          </p:nvSpPr>
          <p:spPr>
            <a:xfrm rot="16200000">
              <a:off x="-385908" y="3909719"/>
              <a:ext cx="1676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Carbon Intensity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D43D9E-E338-4D1B-B560-61720A669C03}"/>
                </a:ext>
              </a:extLst>
            </p:cNvPr>
            <p:cNvSpPr txBox="1"/>
            <p:nvPr/>
          </p:nvSpPr>
          <p:spPr>
            <a:xfrm>
              <a:off x="1661633" y="4870058"/>
              <a:ext cx="721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E9BF-F7B8-586A-5E18-A428E188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4979E-5232-5329-8AB5-A746B62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84" y="1687552"/>
            <a:ext cx="5599519" cy="509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Workload Traces</a:t>
            </a:r>
            <a:endParaRPr lang="en-US" sz="2800" b="1" dirty="0"/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5CEA1-C81D-A47D-5861-1DA5027C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9E497-A521-794A-B730-7F63BB9CA2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276BA-1E87-0CB3-FECF-4314705C88EB}"/>
              </a:ext>
            </a:extLst>
          </p:cNvPr>
          <p:cNvSpPr txBox="1"/>
          <p:nvPr/>
        </p:nvSpPr>
        <p:spPr>
          <a:xfrm>
            <a:off x="6161708" y="1687552"/>
            <a:ext cx="596669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/>
              <a:t>Carbon Traces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Six different regions.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Various characteristics.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74D38B-9AE5-5657-EB9B-D2741FB8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06" y="2058107"/>
            <a:ext cx="1607516" cy="73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crosoft Azure Cloud Migration - Your Server in the Cloud">
            <a:extLst>
              <a:ext uri="{FF2B5EF4-FFF2-40B4-BE49-F238E27FC236}">
                <a16:creationId xmlns:a16="http://schemas.microsoft.com/office/drawing/2014/main" id="{0C13B593-8072-5A4B-E600-B9B6ABB77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43" y="1899745"/>
            <a:ext cx="17907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Denodo Platform for Alibaba Cloud">
            <a:extLst>
              <a:ext uri="{FF2B5EF4-FFF2-40B4-BE49-F238E27FC236}">
                <a16:creationId xmlns:a16="http://schemas.microsoft.com/office/drawing/2014/main" id="{79A9A12B-1F81-6508-4F38-C2B065CF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7" y="2055871"/>
            <a:ext cx="1503603" cy="6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BFCCEA3-8349-4B1A-338B-BA35F0A09480}"/>
              </a:ext>
            </a:extLst>
          </p:cNvPr>
          <p:cNvSpPr txBox="1"/>
          <p:nvPr/>
        </p:nvSpPr>
        <p:spPr>
          <a:xfrm>
            <a:off x="2372609" y="2739017"/>
            <a:ext cx="1323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Azure-VM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A2647-B5A5-5EF6-FC18-AA10B9CAC212}"/>
              </a:ext>
            </a:extLst>
          </p:cNvPr>
          <p:cNvSpPr txBox="1"/>
          <p:nvPr/>
        </p:nvSpPr>
        <p:spPr>
          <a:xfrm>
            <a:off x="279172" y="2739017"/>
            <a:ext cx="1551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Alibaba-PAI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28F5C-5568-E783-A547-0BB54423D224}"/>
              </a:ext>
            </a:extLst>
          </p:cNvPr>
          <p:cNvSpPr txBox="1"/>
          <p:nvPr/>
        </p:nvSpPr>
        <p:spPr>
          <a:xfrm>
            <a:off x="4238361" y="2745502"/>
            <a:ext cx="169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Mustang-HPC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8B01B3-0359-86F0-994D-46D788CB1368}"/>
              </a:ext>
            </a:extLst>
          </p:cNvPr>
          <p:cNvGrpSpPr/>
          <p:nvPr/>
        </p:nvGrpSpPr>
        <p:grpSpPr>
          <a:xfrm>
            <a:off x="247149" y="3760952"/>
            <a:ext cx="5767787" cy="2517926"/>
            <a:chOff x="231960" y="4043802"/>
            <a:chExt cx="5767787" cy="251792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D1C3A3-EFFB-E238-00D7-F83BE4C82013}"/>
                </a:ext>
              </a:extLst>
            </p:cNvPr>
            <p:cNvSpPr txBox="1"/>
            <p:nvPr/>
          </p:nvSpPr>
          <p:spPr>
            <a:xfrm>
              <a:off x="231960" y="4043802"/>
              <a:ext cx="57677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2400" b="1" dirty="0"/>
                <a:t>Deployment</a:t>
              </a:r>
              <a:r>
                <a:rPr lang="en-US" sz="2400" b="1" baseline="30000" dirty="0"/>
                <a:t>1</a:t>
              </a:r>
            </a:p>
          </p:txBody>
        </p:sp>
        <p:pic>
          <p:nvPicPr>
            <p:cNvPr id="5128" name="Picture 8" descr="10分で作成できる AWS ParallelCluster の実行環境 AWS CloudShell 編 | DevelopersIO">
              <a:extLst>
                <a:ext uri="{FF2B5EF4-FFF2-40B4-BE49-F238E27FC236}">
                  <a16:creationId xmlns:a16="http://schemas.microsoft.com/office/drawing/2014/main" id="{797B64B8-125F-6998-38E6-2E309B3D8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06" y="5327140"/>
              <a:ext cx="2146587" cy="1126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5012F8-6E43-E733-EF4F-8E09F8028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4586" y="5209184"/>
              <a:ext cx="1352544" cy="13525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5D213E-BAE5-2693-AB94-CD16D75071FF}"/>
                </a:ext>
              </a:extLst>
            </p:cNvPr>
            <p:cNvSpPr txBox="1"/>
            <p:nvPr/>
          </p:nvSpPr>
          <p:spPr>
            <a:xfrm>
              <a:off x="331284" y="4597528"/>
              <a:ext cx="26373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GAIA:</a:t>
              </a:r>
              <a:br>
                <a:rPr lang="en-US" sz="1800" dirty="0"/>
              </a:br>
              <a:r>
                <a:rPr lang="en-US" sz="1800" dirty="0"/>
                <a:t>Week-long experiments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8E717C-7474-B9B1-9B31-F36189FDD696}"/>
                </a:ext>
              </a:extLst>
            </p:cNvPr>
            <p:cNvSpPr txBox="1"/>
            <p:nvPr/>
          </p:nvSpPr>
          <p:spPr>
            <a:xfrm>
              <a:off x="3442136" y="4610612"/>
              <a:ext cx="24374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GAIA-</a:t>
              </a:r>
              <a:r>
                <a:rPr lang="en-US" dirty="0"/>
                <a:t>Simulator:</a:t>
              </a:r>
              <a:br>
                <a:rPr lang="en-US" dirty="0"/>
              </a:br>
              <a:r>
                <a:rPr lang="en-US" sz="1800" dirty="0"/>
                <a:t>Year-long simulations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2C15FE-4176-602B-2E86-4D328AAA7895}"/>
              </a:ext>
            </a:extLst>
          </p:cNvPr>
          <p:cNvGrpSpPr/>
          <p:nvPr/>
        </p:nvGrpSpPr>
        <p:grpSpPr>
          <a:xfrm>
            <a:off x="6096000" y="3718215"/>
            <a:ext cx="5854312" cy="2493958"/>
            <a:chOff x="6096000" y="3718215"/>
            <a:chExt cx="5854312" cy="2493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FA611A-177A-CA59-27C4-16B3CB16B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3718215"/>
              <a:ext cx="5854312" cy="205114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19900A0-C133-8FF0-298D-32D5B66B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31786" y="5520104"/>
              <a:ext cx="522724" cy="2812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7C2AFAF-D0DD-6A82-F479-0AD2A878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5467" y="5520104"/>
              <a:ext cx="562448" cy="281224"/>
            </a:xfrm>
            <a:prstGeom prst="rect">
              <a:avLst/>
            </a:prstGeom>
          </p:spPr>
        </p:pic>
        <p:pic>
          <p:nvPicPr>
            <p:cNvPr id="5134" name="Picture 14" descr="Flag of Australia | History, Meaning &amp; Design | Britannica">
              <a:extLst>
                <a:ext uri="{FF2B5EF4-FFF2-40B4-BE49-F238E27FC236}">
                  <a16:creationId xmlns:a16="http://schemas.microsoft.com/office/drawing/2014/main" id="{7972D1A5-B649-71C9-58D6-D2F62AF05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497" y="5520104"/>
              <a:ext cx="562448" cy="28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Flag of the United States of America | History, Meaning, Facts, &amp; Design |  Britannica">
              <a:extLst>
                <a:ext uri="{FF2B5EF4-FFF2-40B4-BE49-F238E27FC236}">
                  <a16:creationId xmlns:a16="http://schemas.microsoft.com/office/drawing/2014/main" id="{389AA475-A6E1-7C31-A950-F29E62ACD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3901" y="5508855"/>
              <a:ext cx="562448" cy="29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6" descr="Flag of the United States of America | History, Meaning, Facts, &amp; Design |  Britannica">
              <a:extLst>
                <a:ext uri="{FF2B5EF4-FFF2-40B4-BE49-F238E27FC236}">
                  <a16:creationId xmlns:a16="http://schemas.microsoft.com/office/drawing/2014/main" id="{2CEAC3B8-40F5-AC9D-CAC6-A445C019D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2335" y="5508854"/>
              <a:ext cx="562448" cy="29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20DAAD2-1CCB-5C53-0254-6D4BC285D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08931" y="5524757"/>
              <a:ext cx="562447" cy="29247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2E0395-F899-A304-DABA-B9EAEE37B6A6}"/>
                </a:ext>
              </a:extLst>
            </p:cNvPr>
            <p:cNvSpPr txBox="1"/>
            <p:nvPr/>
          </p:nvSpPr>
          <p:spPr>
            <a:xfrm>
              <a:off x="7960240" y="5796675"/>
              <a:ext cx="6447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Ontario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3F9523-68FF-C236-CBDA-A7F0905C9C3C}"/>
                </a:ext>
              </a:extLst>
            </p:cNvPr>
            <p:cNvSpPr txBox="1"/>
            <p:nvPr/>
          </p:nvSpPr>
          <p:spPr>
            <a:xfrm>
              <a:off x="8728900" y="5796675"/>
              <a:ext cx="70564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South </a:t>
              </a:r>
              <a:br>
                <a:rPr lang="en-US" sz="1050" dirty="0"/>
              </a:br>
              <a:r>
                <a:rPr lang="en-US" sz="1050" dirty="0"/>
                <a:t>Australia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767740-B802-971E-7E45-3169E7F0DFC2}"/>
                </a:ext>
              </a:extLst>
            </p:cNvPr>
            <p:cNvSpPr txBox="1"/>
            <p:nvPr/>
          </p:nvSpPr>
          <p:spPr>
            <a:xfrm>
              <a:off x="9506139" y="5804369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California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156706-8B47-72A0-0636-64F00D35C536}"/>
                </a:ext>
              </a:extLst>
            </p:cNvPr>
            <p:cNvSpPr txBox="1"/>
            <p:nvPr/>
          </p:nvSpPr>
          <p:spPr>
            <a:xfrm>
              <a:off x="11116977" y="5804369"/>
              <a:ext cx="7216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Kentucky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4EC66C-BEC5-F64A-B364-DD9008AC8F43}"/>
              </a:ext>
            </a:extLst>
          </p:cNvPr>
          <p:cNvSpPr txBox="1"/>
          <p:nvPr/>
        </p:nvSpPr>
        <p:spPr>
          <a:xfrm>
            <a:off x="331284" y="6452966"/>
            <a:ext cx="100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GAIA for AWS </a:t>
            </a:r>
            <a:r>
              <a:rPr lang="en-US" dirty="0" err="1"/>
              <a:t>ParallelCluster</a:t>
            </a:r>
            <a:r>
              <a:rPr lang="en-US" dirty="0"/>
              <a:t> and GAIA-Simulator is available at </a:t>
            </a:r>
            <a:r>
              <a:rPr lang="en-US" dirty="0">
                <a:hlinkClick r:id="rId13"/>
              </a:rPr>
              <a:t>https://</a:t>
            </a:r>
            <a:r>
              <a:rPr lang="en-US" dirty="0" err="1">
                <a:hlinkClick r:id="rId13"/>
              </a:rPr>
              <a:t>github.</a:t>
            </a:r>
            <a:r>
              <a:rPr lang="en-US" dirty="0" err="1">
                <a:hlinkClick r:id="rId14"/>
              </a:rPr>
              <a:t>com</a:t>
            </a:r>
            <a:r>
              <a:rPr lang="en-US" dirty="0">
                <a:hlinkClick r:id="rId14"/>
              </a:rPr>
              <a:t>/umassos/GAIA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13327</TotalTime>
  <Words>945</Words>
  <Application>Microsoft Macintosh PowerPoint</Application>
  <PresentationFormat>Widescreen</PresentationFormat>
  <Paragraphs>235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Edwardian Script ITC</vt:lpstr>
      <vt:lpstr>Helvetica Neue</vt:lpstr>
      <vt:lpstr>Office Theme</vt:lpstr>
      <vt:lpstr>Going Green (     ) for Less Green (      ): Optimizing the Cost of Reducing Cloud Carbon Emissions.</vt:lpstr>
      <vt:lpstr>Sustainable Computing</vt:lpstr>
      <vt:lpstr>Exploiting carbon intensity variations</vt:lpstr>
      <vt:lpstr>The Carbon-Performance Trade-off</vt:lpstr>
      <vt:lpstr>The Carbon-Cost Trade-off</vt:lpstr>
      <vt:lpstr>Research Objective</vt:lpstr>
      <vt:lpstr>Proposed System: GAIA</vt:lpstr>
      <vt:lpstr>GAIA Policies</vt:lpstr>
      <vt:lpstr>Experimental Settings</vt:lpstr>
      <vt:lpstr>Carbon-Performance Trade-off Results</vt:lpstr>
      <vt:lpstr>Carbon-Cost Trade-off Results</vt:lpstr>
      <vt:lpstr>Large-scale Experiments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Green for Less Green:  Optimizing the Cost of Reducing Cloud Carbon Emissions</dc:title>
  <dc:creator>Walid Abdelrahman</dc:creator>
  <cp:lastModifiedBy>Walid Abdelrahman</cp:lastModifiedBy>
  <cp:revision>8</cp:revision>
  <dcterms:created xsi:type="dcterms:W3CDTF">2023-11-30T23:52:27Z</dcterms:created>
  <dcterms:modified xsi:type="dcterms:W3CDTF">2024-04-30T15:15:50Z</dcterms:modified>
</cp:coreProperties>
</file>